
<file path=[Content_Types].xml><?xml version="1.0" encoding="utf-8"?>
<Types xmlns="http://schemas.openxmlformats.org/package/2006/content-types">
  <Default Extension="png" ContentType="image/png"/>
  <Default Extension="jpeg" ContentType="image/jpeg"/>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11.fntdata" ContentType="application/x-fontdata"/>
  <Override PartName="/ppt/fonts/font12.fntdata" ContentType="application/x-fontdata"/>
  <Override PartName="/ppt/fonts/font13.fntdata" ContentType="application/x-fontdata"/>
  <Override PartName="/ppt/fonts/font14.fntdata" ContentType="application/x-fontdata"/>
  <Override PartName="/ppt/fonts/font15.fntdata" ContentType="application/x-fontdata"/>
  <Override PartName="/ppt/fonts/font16.fntdata" ContentType="application/x-fontdata"/>
  <Override PartName="/ppt/fonts/font17.fntdata" ContentType="application/x-fontdata"/>
  <Override PartName="/ppt/fonts/font18.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handoutMasters/handoutMaster1.xml" ContentType="application/vnd.openxmlformats-officedocument.presentationml.handoutMaster+xml"/>
  <Override PartName="/ppt/media/image1.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64" r:id="rId3"/>
  </p:sldMasterIdLst>
  <p:notesMasterIdLst>
    <p:notesMasterId r:id="rId5"/>
  </p:notesMasterIdLst>
  <p:handoutMasterIdLst>
    <p:handoutMasterId r:id="rId34"/>
  </p:handoutMasterIdLst>
  <p:sldIdLst>
    <p:sldId id="256" r:id="rId4"/>
    <p:sldId id="281" r:id="rId6"/>
    <p:sldId id="294" r:id="rId7"/>
    <p:sldId id="295" r:id="rId8"/>
    <p:sldId id="297" r:id="rId9"/>
    <p:sldId id="296" r:id="rId10"/>
    <p:sldId id="298" r:id="rId11"/>
    <p:sldId id="299" r:id="rId12"/>
    <p:sldId id="301" r:id="rId13"/>
    <p:sldId id="302" r:id="rId14"/>
    <p:sldId id="303" r:id="rId15"/>
    <p:sldId id="304" r:id="rId16"/>
    <p:sldId id="305" r:id="rId17"/>
    <p:sldId id="308" r:id="rId18"/>
    <p:sldId id="309" r:id="rId19"/>
    <p:sldId id="328" r:id="rId20"/>
    <p:sldId id="370" r:id="rId21"/>
    <p:sldId id="369" r:id="rId22"/>
    <p:sldId id="347" r:id="rId23"/>
    <p:sldId id="348" r:id="rId24"/>
    <p:sldId id="371" r:id="rId25"/>
    <p:sldId id="372" r:id="rId26"/>
    <p:sldId id="306" r:id="rId27"/>
    <p:sldId id="367" r:id="rId28"/>
    <p:sldId id="368" r:id="rId29"/>
    <p:sldId id="307" r:id="rId30"/>
    <p:sldId id="300" r:id="rId31"/>
    <p:sldId id="313" r:id="rId32"/>
    <p:sldId id="258" r:id="rId33"/>
  </p:sldIdLst>
  <p:sldSz cx="9144000" cy="5144135" type="screen16x9"/>
  <p:notesSz cx="6858000" cy="9144000"/>
  <p:embeddedFontLst>
    <p:embeddedFont>
      <p:font typeface="Roboto Light" panose="02000000000000000000"/>
      <p:regular r:id="rId38"/>
    </p:embeddedFont>
    <p:embeddedFont>
      <p:font typeface="Roboto" panose="02000000000000000000"/>
      <p:regular r:id="rId39"/>
      <p:bold r:id="rId40"/>
      <p:italic r:id="rId41"/>
    </p:embeddedFont>
    <p:embeddedFont>
      <p:font typeface="Microsoft PhagsPa" panose="020B0502040204020203" charset="0"/>
      <p:regular r:id="rId42"/>
      <p:bold r:id="rId43"/>
    </p:embeddedFont>
    <p:embeddedFont>
      <p:font typeface="Roboto Slab" charset="0"/>
      <p:regular r:id="rId44"/>
    </p:embeddedFont>
    <p:embeddedFont>
      <p:font typeface="微软雅黑" panose="020B0503020204020204" charset="-122"/>
      <p:regular r:id="rId45"/>
    </p:embeddedFont>
    <p:embeddedFont>
      <p:font typeface="方正粗宋简体" panose="03000509000000000000" charset="-122"/>
      <p:regular r:id="rId46"/>
    </p:embeddedFont>
    <p:embeddedFont>
      <p:font typeface="Verdana" panose="020B0604030504040204" pitchFamily="2" charset="0"/>
      <p:regular r:id="rId47"/>
      <p:bold r:id="rId48"/>
      <p:italic r:id="rId49"/>
      <p:boldItalic r:id="rId50"/>
    </p:embeddedFont>
    <p:embeddedFont>
      <p:font typeface="黑体" panose="02010609060101010101" charset="-122"/>
      <p:regular r:id="rId51"/>
    </p:embeddedFont>
    <p:embeddedFont>
      <p:font typeface="Segoe UI Light" panose="020B0502040204020203" charset="0"/>
      <p:regular r:id="rId52"/>
      <p:italic r:id="rId53"/>
    </p:embeddedFont>
    <p:embeddedFont>
      <p:font typeface="Segoe UI Semibold" panose="020B0702040204020203" charset="0"/>
      <p:bold r:id="rId54"/>
    </p:embeddedFont>
    <p:embeddedFont>
      <p:font typeface="Segoe UI Black" panose="020B0A02040204020203" charset="0"/>
      <p:bold r:id="rId5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A4334"/>
    <a:srgbClr val="34A853"/>
    <a:srgbClr val="73AAC1"/>
    <a:srgbClr val="FDD666"/>
    <a:srgbClr val="C5D18C"/>
    <a:srgbClr val="F9CD9C"/>
    <a:srgbClr val="FDDE9C"/>
    <a:srgbClr val="F9CD19"/>
    <a:srgbClr val="D5683F"/>
    <a:srgbClr val="69677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showComments="0">
  <p:normalViewPr>
    <p:restoredLeft sz="15620"/>
    <p:restoredTop sz="94660"/>
  </p:normalViewPr>
  <p:slideViewPr>
    <p:cSldViewPr snapToGrid="0">
      <p:cViewPr varScale="1">
        <p:scale>
          <a:sx n="100" d="100"/>
          <a:sy n="100" d="100"/>
        </p:scale>
        <p:origin x="0" y="0"/>
      </p:cViewPr>
      <p:guideLst>
        <p:guide orient="horz" pos="1762"/>
        <p:guide pos="2886"/>
      </p:guideLst>
    </p:cSldViewPr>
  </p:slide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5" Type="http://schemas.openxmlformats.org/officeDocument/2006/relationships/font" Target="fonts/font18.fntdata"/><Relationship Id="rId54" Type="http://schemas.openxmlformats.org/officeDocument/2006/relationships/font" Target="fonts/font17.fntdata"/><Relationship Id="rId53" Type="http://schemas.openxmlformats.org/officeDocument/2006/relationships/font" Target="fonts/font16.fntdata"/><Relationship Id="rId52" Type="http://schemas.openxmlformats.org/officeDocument/2006/relationships/font" Target="fonts/font15.fntdata"/><Relationship Id="rId51" Type="http://schemas.openxmlformats.org/officeDocument/2006/relationships/font" Target="fonts/font14.fntdata"/><Relationship Id="rId50" Type="http://schemas.openxmlformats.org/officeDocument/2006/relationships/font" Target="fonts/font13.fntdata"/><Relationship Id="rId5" Type="http://schemas.openxmlformats.org/officeDocument/2006/relationships/notesMaster" Target="notesMasters/notesMaster1.xml"/><Relationship Id="rId49" Type="http://schemas.openxmlformats.org/officeDocument/2006/relationships/font" Target="fonts/font12.fntdata"/><Relationship Id="rId48" Type="http://schemas.openxmlformats.org/officeDocument/2006/relationships/font" Target="fonts/font11.fntdata"/><Relationship Id="rId47" Type="http://schemas.openxmlformats.org/officeDocument/2006/relationships/font" Target="fonts/font10.fntdata"/><Relationship Id="rId46" Type="http://schemas.openxmlformats.org/officeDocument/2006/relationships/font" Target="fonts/font9.fntdata"/><Relationship Id="rId45" Type="http://schemas.openxmlformats.org/officeDocument/2006/relationships/font" Target="fonts/font8.fntdata"/><Relationship Id="rId44" Type="http://schemas.openxmlformats.org/officeDocument/2006/relationships/font" Target="fonts/font7.fntdata"/><Relationship Id="rId43" Type="http://schemas.openxmlformats.org/officeDocument/2006/relationships/font" Target="fonts/font6.fntdata"/><Relationship Id="rId42" Type="http://schemas.openxmlformats.org/officeDocument/2006/relationships/font" Target="fonts/font5.fntdata"/><Relationship Id="rId41" Type="http://schemas.openxmlformats.org/officeDocument/2006/relationships/font" Target="fonts/font4.fntdata"/><Relationship Id="rId40" Type="http://schemas.openxmlformats.org/officeDocument/2006/relationships/font" Target="fonts/font3.fntdata"/><Relationship Id="rId4" Type="http://schemas.openxmlformats.org/officeDocument/2006/relationships/slide" Target="slides/slide1.xml"/><Relationship Id="rId39" Type="http://schemas.openxmlformats.org/officeDocument/2006/relationships/font" Target="fonts/font2.fntdata"/><Relationship Id="rId38" Type="http://schemas.openxmlformats.org/officeDocument/2006/relationships/font" Target="fonts/font1.fntdata"/><Relationship Id="rId37" Type="http://schemas.openxmlformats.org/officeDocument/2006/relationships/tableStyles" Target="tableStyles.xml"/><Relationship Id="rId36" Type="http://schemas.openxmlformats.org/officeDocument/2006/relationships/viewProps" Target="viewProps.xml"/><Relationship Id="rId35" Type="http://schemas.openxmlformats.org/officeDocument/2006/relationships/presProps" Target="presProps.xml"/><Relationship Id="rId34" Type="http://schemas.openxmlformats.org/officeDocument/2006/relationships/handoutMaster" Target="handoutMasters/handoutMaster1.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2" name="Shape 2"/>
        <p:cNvGrpSpPr/>
        <p:nvPr/>
      </p:nvGrpSpPr>
      <p:grpSpPr>
        <a:xfrm>
          <a:off x="0" y="0"/>
          <a:ext cx="0" cy="0"/>
          <a:chOff x="0" y="0"/>
          <a:chExt cx="0" cy="0"/>
        </a:xfrm>
      </p:grpSpPr>
      <p:sp>
        <p:nvSpPr>
          <p:cNvPr id="3" name="Google Shape;3;n"/>
          <p:cNvSpPr/>
          <p:nvPr>
            <p:ph type="sldImg" idx="2"/>
          </p:nvPr>
        </p:nvSpPr>
        <p:spPr>
          <a:xfrm>
            <a:off x="381871" y="685800"/>
            <a:ext cx="6094934"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49" name="Shape 49"/>
        <p:cNvGrpSpPr/>
        <p:nvPr/>
      </p:nvGrpSpPr>
      <p:grpSpPr>
        <a:xfrm>
          <a:off x="0" y="0"/>
          <a:ext cx="0" cy="0"/>
          <a:chOff x="0" y="0"/>
          <a:chExt cx="0" cy="0"/>
        </a:xfrm>
      </p:grpSpPr>
      <p:sp>
        <p:nvSpPr>
          <p:cNvPr id="50" name="Google Shape;50;g5f4d5b116b_0_14:notes"/>
          <p:cNvSpPr/>
          <p:nvPr>
            <p:ph type="sldImg" idx="2"/>
          </p:nvPr>
        </p:nvSpPr>
        <p:spPr>
          <a:xfrm>
            <a:off x="381833" y="685800"/>
            <a:ext cx="6094934"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 name="Google Shape;51;g5f4d5b116b_0_14: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1"/>
          </p:nvPr>
        </p:nvSpPr>
        <p:spPr/>
        <p:txBody>
          <a:bodyPr/>
          <a:p>
            <a:pPr lvl="0"/>
            <a:r>
              <a:rPr lang="zh-CN" altLang="en-US">
                <a:sym typeface="+mn-ea"/>
              </a:rPr>
              <a:t>【确认编码方式】</a:t>
            </a:r>
            <a:r>
              <a:rPr lang="en-US" altLang="zh-CN">
                <a:sym typeface="+mn-ea"/>
              </a:rPr>
              <a:t>: </a:t>
            </a:r>
            <a:r>
              <a:rPr lang="zh-CN" altLang="en-US">
                <a:sym typeface="+mn-ea"/>
              </a:rPr>
              <a:t>从</a:t>
            </a:r>
            <a:r>
              <a:rPr lang="en-US" altLang="zh-CN">
                <a:sym typeface="+mn-ea"/>
              </a:rPr>
              <a:t>Content-Type</a:t>
            </a:r>
            <a:r>
              <a:rPr lang="zh-CN" altLang="en-US">
                <a:sym typeface="+mn-ea"/>
              </a:rPr>
              <a:t>中查找</a:t>
            </a:r>
            <a:r>
              <a:rPr lang="en-US" altLang="zh-CN">
                <a:sym typeface="+mn-ea"/>
              </a:rPr>
              <a:t>charset</a:t>
            </a:r>
            <a:r>
              <a:rPr lang="zh-CN" altLang="en-US">
                <a:sym typeface="+mn-ea"/>
              </a:rPr>
              <a:t>或使用嗅探算法进行尝试。</a:t>
            </a:r>
            <a:endParaRPr lang="zh-CN" altLang="en-US"/>
          </a:p>
          <a:p>
            <a:pPr lvl="0"/>
            <a:r>
              <a:rPr lang="zh-CN" altLang="en-US">
                <a:sym typeface="+mn-ea"/>
              </a:rPr>
              <a:t>【词法分析阶段】</a:t>
            </a:r>
            <a:r>
              <a:rPr lang="en-US" altLang="zh-CN">
                <a:sym typeface="+mn-ea"/>
              </a:rPr>
              <a:t>: Tokenizer</a:t>
            </a:r>
            <a:r>
              <a:rPr lang="zh-CN" altLang="en-US">
                <a:sym typeface="+mn-ea"/>
              </a:rPr>
              <a:t>分词，使用</a:t>
            </a:r>
            <a:r>
              <a:rPr lang="en-US" altLang="zh-CN">
                <a:sym typeface="+mn-ea"/>
              </a:rPr>
              <a:t>DFA</a:t>
            </a:r>
            <a:r>
              <a:rPr lang="zh-CN" altLang="en-US">
                <a:sym typeface="+mn-ea"/>
              </a:rPr>
              <a:t>（</a:t>
            </a:r>
            <a:r>
              <a:rPr lang="en-US" altLang="zh-CN">
                <a:sym typeface="+mn-ea"/>
              </a:rPr>
              <a:t>Deterministic Finite Automata</a:t>
            </a:r>
            <a:r>
              <a:rPr lang="zh-CN" altLang="en-US">
                <a:sym typeface="+mn-ea"/>
              </a:rPr>
              <a:t>，确定有限自动机）来分词。每次走到</a:t>
            </a:r>
            <a:r>
              <a:rPr lang="en-US" altLang="zh-CN">
                <a:sym typeface="+mn-ea"/>
              </a:rPr>
              <a:t>Token</a:t>
            </a:r>
            <a:r>
              <a:rPr lang="zh-CN" altLang="en-US">
                <a:sym typeface="+mn-ea"/>
              </a:rPr>
              <a:t>就生成一个指定类型的</a:t>
            </a:r>
            <a:r>
              <a:rPr lang="en-US" altLang="zh-CN">
                <a:sym typeface="+mn-ea"/>
              </a:rPr>
              <a:t>Token</a:t>
            </a:r>
            <a:r>
              <a:rPr lang="zh-CN" altLang="en-US">
                <a:sym typeface="+mn-ea"/>
              </a:rPr>
              <a:t>，然后再回到</a:t>
            </a:r>
            <a:r>
              <a:rPr lang="en-US" altLang="zh-CN">
                <a:sym typeface="+mn-ea"/>
              </a:rPr>
              <a:t>Data</a:t>
            </a:r>
            <a:r>
              <a:rPr lang="zh-CN" altLang="en-US">
                <a:sym typeface="+mn-ea"/>
              </a:rPr>
              <a:t>状态，只要还有字符可消费，就无限循环继续分词。</a:t>
            </a:r>
            <a:r>
              <a:rPr lang="en-US" altLang="zh-CN">
                <a:sym typeface="+mn-ea"/>
              </a:rPr>
              <a:t>Webkit</a:t>
            </a:r>
            <a:r>
              <a:rPr lang="zh-CN" altLang="en-US">
                <a:sym typeface="+mn-ea"/>
              </a:rPr>
              <a:t>中定义了</a:t>
            </a:r>
            <a:r>
              <a:rPr lang="en-US" altLang="zh-CN">
                <a:sym typeface="+mn-ea"/>
              </a:rPr>
              <a:t>6</a:t>
            </a:r>
            <a:r>
              <a:rPr lang="zh-CN" altLang="en-US">
                <a:sym typeface="+mn-ea"/>
              </a:rPr>
              <a:t>中基本的</a:t>
            </a:r>
            <a:r>
              <a:rPr lang="en-US" altLang="zh-CN">
                <a:sym typeface="+mn-ea"/>
              </a:rPr>
              <a:t>Token</a:t>
            </a:r>
            <a:r>
              <a:rPr lang="zh-CN" altLang="en-US">
                <a:sym typeface="+mn-ea"/>
              </a:rPr>
              <a:t>类型，分别为</a:t>
            </a:r>
            <a:r>
              <a:rPr lang="en-US" altLang="zh-CN">
                <a:sym typeface="+mn-ea"/>
              </a:rPr>
              <a:t>Doctype</a:t>
            </a:r>
            <a:r>
              <a:rPr lang="zh-CN" altLang="en-US">
                <a:sym typeface="+mn-ea"/>
              </a:rPr>
              <a:t>，</a:t>
            </a:r>
            <a:r>
              <a:rPr lang="en-US" altLang="zh-CN">
                <a:sym typeface="+mn-ea"/>
              </a:rPr>
              <a:t>StartTag</a:t>
            </a:r>
            <a:r>
              <a:rPr lang="zh-CN" altLang="en-US">
                <a:sym typeface="+mn-ea"/>
              </a:rPr>
              <a:t>，</a:t>
            </a:r>
            <a:r>
              <a:rPr lang="en-US" altLang="zh-CN">
                <a:sym typeface="+mn-ea"/>
              </a:rPr>
              <a:t>EndTag</a:t>
            </a:r>
            <a:r>
              <a:rPr lang="zh-CN" altLang="en-US">
                <a:sym typeface="+mn-ea"/>
              </a:rPr>
              <a:t>，</a:t>
            </a:r>
            <a:r>
              <a:rPr lang="en-US" altLang="zh-CN">
                <a:sym typeface="+mn-ea"/>
              </a:rPr>
              <a:t>Comment</a:t>
            </a:r>
            <a:r>
              <a:rPr lang="zh-CN" altLang="en-US">
                <a:sym typeface="+mn-ea"/>
              </a:rPr>
              <a:t>，</a:t>
            </a:r>
            <a:r>
              <a:rPr lang="en-US" altLang="zh-CN">
                <a:sym typeface="+mn-ea"/>
              </a:rPr>
              <a:t>Character</a:t>
            </a:r>
            <a:r>
              <a:rPr lang="zh-CN" altLang="en-US">
                <a:sym typeface="+mn-ea"/>
              </a:rPr>
              <a:t>，</a:t>
            </a:r>
            <a:r>
              <a:rPr lang="en-US" altLang="zh-CN">
                <a:sym typeface="+mn-ea"/>
              </a:rPr>
              <a:t>EOF</a:t>
            </a:r>
            <a:r>
              <a:rPr lang="zh-CN" altLang="en-US">
                <a:sym typeface="+mn-ea"/>
              </a:rPr>
              <a:t>。</a:t>
            </a:r>
            <a:endParaRPr lang="zh-CN" altLang="en-US"/>
          </a:p>
          <a:p>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1"/>
          </p:nvPr>
        </p:nvSpPr>
        <p:spPr/>
        <p:txBody>
          <a:bodyPr/>
          <a:p>
            <a:r>
              <a:rPr lang="zh-CN" altLang="en-US">
                <a:sym typeface="+mn-ea"/>
              </a:rPr>
              <a:t>【</a:t>
            </a:r>
            <a:r>
              <a:rPr lang="en-US" altLang="zh-CN">
                <a:sym typeface="+mn-ea"/>
              </a:rPr>
              <a:t>Parse</a:t>
            </a:r>
            <a:r>
              <a:rPr lang="zh-CN" altLang="en-US">
                <a:sym typeface="+mn-ea"/>
              </a:rPr>
              <a:t>转换阶段】，也称为</a:t>
            </a:r>
            <a:r>
              <a:rPr lang="en-US" altLang="zh-CN">
                <a:sym typeface="+mn-ea"/>
              </a:rPr>
              <a:t>Tree Construction(</a:t>
            </a:r>
            <a:r>
              <a:rPr lang="zh-CN" altLang="en-US">
                <a:sym typeface="+mn-ea"/>
              </a:rPr>
              <a:t>树构建阶段</a:t>
            </a:r>
            <a:r>
              <a:rPr lang="en-US" altLang="zh-CN">
                <a:sym typeface="+mn-ea"/>
              </a:rPr>
              <a:t>)</a:t>
            </a:r>
            <a:r>
              <a:rPr lang="zh-CN" altLang="en-US">
                <a:sym typeface="+mn-ea"/>
              </a:rPr>
              <a:t>，真实的构建过程中分词和树构建是同步进行的，因为转换阶段存在</a:t>
            </a:r>
            <a:r>
              <a:rPr lang="en-US" altLang="zh-CN">
                <a:sym typeface="+mn-ea"/>
              </a:rPr>
              <a:t>script</a:t>
            </a:r>
            <a:r>
              <a:rPr lang="zh-CN" altLang="en-US">
                <a:sym typeface="+mn-ea"/>
              </a:rPr>
              <a:t>节点，它有可能会改变</a:t>
            </a:r>
            <a:r>
              <a:rPr lang="en-US" altLang="zh-CN">
                <a:sym typeface="+mn-ea"/>
              </a:rPr>
              <a:t>HTML</a:t>
            </a:r>
            <a:r>
              <a:rPr lang="zh-CN" altLang="en-US">
                <a:sym typeface="+mn-ea"/>
              </a:rPr>
              <a:t>文档而引发新的分词任务。上图左侧是一个简化的状态转移流程，并未包含纠错处理的情形，真正的过程可以参考</a:t>
            </a:r>
            <a:r>
              <a:rPr lang="en-US" altLang="zh-CN">
                <a:sym typeface="+mn-ea"/>
              </a:rPr>
              <a:t>HTML</a:t>
            </a:r>
            <a:r>
              <a:rPr lang="zh-CN" altLang="en-US">
                <a:sym typeface="+mn-ea"/>
              </a:rPr>
              <a:t>标准，原理是一致的。每次得到一个</a:t>
            </a:r>
            <a:r>
              <a:rPr lang="en-US" altLang="zh-CN">
                <a:sym typeface="+mn-ea"/>
              </a:rPr>
              <a:t>StartTag</a:t>
            </a:r>
            <a:r>
              <a:rPr lang="zh-CN" altLang="en-US">
                <a:sym typeface="+mn-ea"/>
              </a:rPr>
              <a:t>就生成对应类型的节点并将其入栈，得到对应的</a:t>
            </a:r>
            <a:r>
              <a:rPr lang="en-US" altLang="zh-CN">
                <a:sym typeface="+mn-ea"/>
              </a:rPr>
              <a:t>endTag</a:t>
            </a:r>
            <a:r>
              <a:rPr lang="zh-CN" altLang="en-US">
                <a:sym typeface="+mn-ea"/>
              </a:rPr>
              <a:t>就出栈，</a:t>
            </a:r>
            <a:r>
              <a:rPr lang="en-US" altLang="zh-CN">
                <a:sym typeface="+mn-ea"/>
              </a:rPr>
              <a:t>current node</a:t>
            </a:r>
            <a:r>
              <a:rPr lang="zh-CN" altLang="en-US">
                <a:sym typeface="+mn-ea"/>
              </a:rPr>
              <a:t>指针永远指向栈顶，所有临时生成的</a:t>
            </a:r>
            <a:r>
              <a:rPr lang="en-US" altLang="zh-CN">
                <a:sym typeface="+mn-ea"/>
              </a:rPr>
              <a:t>DOM</a:t>
            </a:r>
            <a:r>
              <a:rPr lang="zh-CN" altLang="en-US">
                <a:sym typeface="+mn-ea"/>
              </a:rPr>
              <a:t>片段都挂载在</a:t>
            </a:r>
            <a:r>
              <a:rPr lang="en-US" altLang="zh-CN">
                <a:sym typeface="+mn-ea"/>
              </a:rPr>
              <a:t>Current Node Pointer</a:t>
            </a:r>
            <a:r>
              <a:rPr lang="zh-CN" altLang="en-US">
                <a:ea typeface="宋体" panose="02010600030101010101" pitchFamily="2" charset="-122"/>
                <a:sym typeface="+mn-ea"/>
              </a:rPr>
              <a:t>所指的节点</a:t>
            </a:r>
            <a:r>
              <a:rPr lang="zh-CN" altLang="en-US">
                <a:sym typeface="+mn-ea"/>
              </a:rPr>
              <a:t>之下；</a:t>
            </a:r>
            <a:r>
              <a:rPr lang="en-US" altLang="zh-CN">
                <a:sym typeface="+mn-ea"/>
              </a:rPr>
              <a:t>Comment</a:t>
            </a:r>
            <a:r>
              <a:rPr lang="zh-CN" altLang="en-US">
                <a:sym typeface="+mn-ea"/>
              </a:rPr>
              <a:t>类型直接生成注释节点；</a:t>
            </a:r>
            <a:r>
              <a:rPr lang="en-US" altLang="zh-CN">
                <a:sym typeface="+mn-ea"/>
              </a:rPr>
              <a:t>Character</a:t>
            </a:r>
            <a:r>
              <a:rPr lang="zh-CN" altLang="en-US">
                <a:sym typeface="+mn-ea"/>
              </a:rPr>
              <a:t>则生成一个临时变量，把后续接连出现的</a:t>
            </a:r>
            <a:r>
              <a:rPr lang="en-US" altLang="zh-CN">
                <a:sym typeface="+mn-ea"/>
              </a:rPr>
              <a:t>Character</a:t>
            </a:r>
            <a:r>
              <a:rPr lang="zh-CN" altLang="en-US">
                <a:sym typeface="+mn-ea"/>
              </a:rPr>
              <a:t>连接在一起生成文本节点。可想而知，当</a:t>
            </a:r>
            <a:r>
              <a:rPr lang="en-US" altLang="zh-CN">
                <a:sym typeface="+mn-ea"/>
              </a:rPr>
              <a:t>StartTag</a:t>
            </a:r>
            <a:r>
              <a:rPr lang="zh-CN" altLang="en-US">
                <a:sym typeface="+mn-ea"/>
              </a:rPr>
              <a:t>带有符合语法标准的属性时，在生成节点时可以详细解析并提取出节点的</a:t>
            </a:r>
            <a:r>
              <a:rPr lang="en-US" altLang="zh-CN">
                <a:sym typeface="+mn-ea"/>
              </a:rPr>
              <a:t>attributes</a:t>
            </a:r>
            <a:r>
              <a:rPr lang="zh-CN" altLang="en-US">
                <a:sym typeface="+mn-ea"/>
              </a:rPr>
              <a:t>属性，完成后从</a:t>
            </a:r>
            <a:r>
              <a:rPr lang="en-US" altLang="zh-CN">
                <a:sym typeface="+mn-ea"/>
              </a:rPr>
              <a:t>HTML Element</a:t>
            </a:r>
            <a:r>
              <a:rPr lang="zh-CN" altLang="en-US">
                <a:ea typeface="宋体" panose="02010600030101010101" pitchFamily="2" charset="-122"/>
                <a:sym typeface="+mn-ea"/>
              </a:rPr>
              <a:t>工厂中找到对应类型的构造函数生成对应的节点。</a:t>
            </a:r>
            <a:r>
              <a:rPr lang="zh-CN" altLang="en-US">
                <a:sym typeface="+mn-ea"/>
              </a:rPr>
              <a:t>当解析到特殊</a:t>
            </a:r>
            <a:r>
              <a:rPr lang="en-US" altLang="zh-CN">
                <a:sym typeface="+mn-ea"/>
              </a:rPr>
              <a:t>Token</a:t>
            </a:r>
            <a:r>
              <a:rPr lang="zh-CN" altLang="en-US">
                <a:sym typeface="+mn-ea"/>
              </a:rPr>
              <a:t>时，左侧的状态前进，如果跳过了一些状态则会自己生成节点，直到整个状态转移流程跳转到最后的</a:t>
            </a:r>
            <a:r>
              <a:rPr lang="en-US" altLang="zh-CN">
                <a:sym typeface="+mn-ea"/>
              </a:rPr>
              <a:t>EOF</a:t>
            </a:r>
            <a:r>
              <a:rPr lang="zh-CN" altLang="en-US">
                <a:sym typeface="+mn-ea"/>
              </a:rPr>
              <a:t>。</a:t>
            </a:r>
            <a:endParaRPr lang="zh-CN" altLang="en-US"/>
          </a:p>
          <a:p>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1"/>
          </p:nvPr>
        </p:nvSpPr>
        <p:spPr/>
        <p:txBody>
          <a:bodyPr/>
          <a:p>
            <a:r>
              <a:rPr lang="zh-CN" altLang="en-US">
                <a:ea typeface="宋体" panose="02010600030101010101" pitchFamily="2" charset="-122"/>
              </a:rPr>
              <a:t>注意</a:t>
            </a:r>
            <a:r>
              <a:rPr lang="en-US" altLang="zh-CN">
                <a:ea typeface="宋体" panose="02010600030101010101" pitchFamily="2" charset="-122"/>
              </a:rPr>
              <a:t>DOM</a:t>
            </a:r>
            <a:r>
              <a:rPr lang="zh-CN" altLang="en-US">
                <a:ea typeface="宋体" panose="02010600030101010101" pitchFamily="2" charset="-122"/>
              </a:rPr>
              <a:t>树中同级节点出现的顺序和最终页面上视觉呈现的深度顺序是不一样的。</a:t>
            </a:r>
            <a:endParaRPr lang="zh-CN" altLang="en-US">
              <a:ea typeface="宋体" panose="02010600030101010101" pitchFamily="2" charset="-122"/>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1"/>
          </p:nvPr>
        </p:nvSpPr>
        <p:spPr/>
        <p:txBody>
          <a:bodyPr/>
          <a:p>
            <a:r>
              <a:rPr lang="en-US" altLang="zh-CN"/>
              <a:t>CSS</a:t>
            </a:r>
            <a:r>
              <a:rPr lang="zh-CN" altLang="en-US">
                <a:ea typeface="宋体" panose="02010600030101010101" pitchFamily="2" charset="-122"/>
              </a:rPr>
              <a:t>的解析过程和</a:t>
            </a:r>
            <a:r>
              <a:rPr lang="en-US" altLang="zh-CN">
                <a:ea typeface="宋体" panose="02010600030101010101" pitchFamily="2" charset="-122"/>
              </a:rPr>
              <a:t>HTML</a:t>
            </a:r>
            <a:r>
              <a:rPr lang="zh-CN" altLang="en-US">
                <a:ea typeface="宋体" panose="02010600030101010101" pitchFamily="2" charset="-122"/>
              </a:rPr>
              <a:t>基本一致，它们都是按照编译原理通过【词法分析】，【语法分析】，【抽象语法树构建】，【遍历转换及优化】和【生成代码】这样几个典型阶段。</a:t>
            </a:r>
            <a:endParaRPr lang="zh-CN" altLang="en-US">
              <a:ea typeface="宋体" panose="02010600030101010101" pitchFamily="2" charset="-122"/>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1"/>
          </p:nvPr>
        </p:nvSpPr>
        <p:spPr/>
        <p:txBody>
          <a:bodyPr/>
          <a:p>
            <a:r>
              <a:rPr lang="zh-CN" altLang="en-US">
                <a:ea typeface="宋体" panose="02010600030101010101" pitchFamily="2" charset="-122"/>
              </a:rPr>
              <a:t>【</a:t>
            </a:r>
            <a:r>
              <a:rPr lang="en-US" altLang="zh-CN"/>
              <a:t>CSS</a:t>
            </a:r>
            <a:r>
              <a:rPr lang="zh-CN" altLang="en-US">
                <a:ea typeface="宋体" panose="02010600030101010101" pitchFamily="2" charset="-122"/>
              </a:rPr>
              <a:t>的语法分析】：结构相比</a:t>
            </a:r>
            <a:r>
              <a:rPr lang="en-US" altLang="zh-CN">
                <a:ea typeface="宋体" panose="02010600030101010101" pitchFamily="2" charset="-122"/>
              </a:rPr>
              <a:t>HTML</a:t>
            </a:r>
            <a:r>
              <a:rPr lang="zh-CN" altLang="en-US">
                <a:ea typeface="宋体" panose="02010600030101010101" pitchFamily="2" charset="-122"/>
              </a:rPr>
              <a:t>规整很多，基本格式就是【选择器</a:t>
            </a:r>
            <a:r>
              <a:rPr lang="en-US" altLang="zh-CN">
                <a:ea typeface="宋体" panose="02010600030101010101" pitchFamily="2" charset="-122"/>
              </a:rPr>
              <a:t>{rule1:value1;rule2:value2;rule3:value3;....}</a:t>
            </a:r>
            <a:r>
              <a:rPr lang="zh-CN" altLang="en-US">
                <a:ea typeface="宋体" panose="02010600030101010101" pitchFamily="2" charset="-122"/>
              </a:rPr>
              <a:t>】这种模式，非常规则，层叠样式表文件是扁平式的，所以初始解析完的</a:t>
            </a:r>
            <a:r>
              <a:rPr lang="en-US" altLang="zh-CN">
                <a:ea typeface="宋体" panose="02010600030101010101" pitchFamily="2" charset="-122"/>
              </a:rPr>
              <a:t>CSS</a:t>
            </a:r>
            <a:r>
              <a:rPr lang="zh-CN" altLang="en-US">
                <a:ea typeface="宋体" panose="02010600030101010101" pitchFamily="2" charset="-122"/>
              </a:rPr>
              <a:t>规则就是扁平化的一个大数组，在浏览器中</a:t>
            </a:r>
            <a:r>
              <a:rPr lang="en-US" altLang="zh-CN">
                <a:ea typeface="宋体" panose="02010600030101010101" pitchFamily="2" charset="-122"/>
              </a:rPr>
              <a:t>document.styleSheets</a:t>
            </a:r>
            <a:r>
              <a:rPr lang="zh-CN" altLang="en-US">
                <a:ea typeface="宋体" panose="02010600030101010101" pitchFamily="2" charset="-122"/>
              </a:rPr>
              <a:t>中就可以看到每个样式表中的规则对象。</a:t>
            </a:r>
            <a:endParaRPr lang="zh-CN" altLang="en-US">
              <a:ea typeface="宋体" panose="02010600030101010101" pitchFamily="2" charset="-122"/>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1"/>
          </p:nvPr>
        </p:nvSpPr>
        <p:spPr/>
        <p:txBody>
          <a:bodyPr/>
          <a:p>
            <a:r>
              <a:rPr lang="zh-CN" altLang="en-US"/>
              <a:t>减少回流和重绘是前端性能方向的基础。</a:t>
            </a:r>
            <a:r>
              <a:rPr lang="en-US" altLang="zh-CN"/>
              <a:t>JavaScript</a:t>
            </a:r>
            <a:r>
              <a:rPr lang="zh-CN" altLang="en-US">
                <a:ea typeface="宋体" panose="02010600030101010101" pitchFamily="2" charset="-122"/>
              </a:rPr>
              <a:t>同步代码执行时可以在脚本中编辑样式规则，这将导致</a:t>
            </a:r>
            <a:r>
              <a:rPr lang="en-US" altLang="zh-CN">
                <a:ea typeface="宋体" panose="02010600030101010101" pitchFamily="2" charset="-122"/>
              </a:rPr>
              <a:t>DOM</a:t>
            </a:r>
            <a:r>
              <a:rPr lang="zh-CN" altLang="en-US">
                <a:ea typeface="宋体" panose="02010600030101010101" pitchFamily="2" charset="-122"/>
              </a:rPr>
              <a:t>树发生变化，所以先执行</a:t>
            </a:r>
            <a:r>
              <a:rPr lang="en-US" altLang="zh-CN">
                <a:ea typeface="宋体" panose="02010600030101010101" pitchFamily="2" charset="-122"/>
              </a:rPr>
              <a:t>Js</a:t>
            </a:r>
            <a:r>
              <a:rPr lang="zh-CN" altLang="en-US">
                <a:ea typeface="宋体" panose="02010600030101010101" pitchFamily="2" charset="-122"/>
              </a:rPr>
              <a:t>代码，结束后第一次渲染需要使用的</a:t>
            </a:r>
            <a:r>
              <a:rPr lang="en-US" altLang="zh-CN">
                <a:ea typeface="宋体" panose="02010600030101010101" pitchFamily="2" charset="-122"/>
              </a:rPr>
              <a:t>DOM</a:t>
            </a:r>
            <a:r>
              <a:rPr lang="zh-CN" altLang="en-US">
                <a:ea typeface="宋体" panose="02010600030101010101" pitchFamily="2" charset="-122"/>
              </a:rPr>
              <a:t>树就稳定下来了，接着就可以配合</a:t>
            </a:r>
            <a:r>
              <a:rPr lang="en-US" altLang="zh-CN">
                <a:ea typeface="宋体" panose="02010600030101010101" pitchFamily="2" charset="-122"/>
              </a:rPr>
              <a:t>CSS Rules</a:t>
            </a:r>
            <a:r>
              <a:rPr lang="zh-CN" altLang="en-US">
                <a:ea typeface="宋体" panose="02010600030101010101" pitchFamily="2" charset="-122"/>
              </a:rPr>
              <a:t>生成渲染树了，并进行后续流程。</a:t>
            </a:r>
            <a:endParaRPr lang="zh-CN" altLang="en-US">
              <a:ea typeface="宋体" panose="02010600030101010101" pitchFamily="2" charset="-122"/>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1"/>
          </p:nvPr>
        </p:nvSpPr>
        <p:spPr/>
        <p:txBody>
          <a:bodyPr/>
          <a:p>
            <a:r>
              <a:rPr lang="en-US" altLang="zh-CN"/>
              <a:t>JavaScript</a:t>
            </a:r>
            <a:r>
              <a:rPr lang="zh-CN" altLang="en-US">
                <a:ea typeface="宋体" panose="02010600030101010101" pitchFamily="2" charset="-122"/>
              </a:rPr>
              <a:t>是大多数前端开发者最熟悉的部分，单线程</a:t>
            </a:r>
            <a:r>
              <a:rPr lang="en-US" altLang="zh-CN">
                <a:ea typeface="宋体" panose="02010600030101010101" pitchFamily="2" charset="-122"/>
              </a:rPr>
              <a:t>+</a:t>
            </a:r>
            <a:r>
              <a:rPr lang="zh-CN" altLang="en-US">
                <a:ea typeface="宋体" panose="02010600030101010101" pitchFamily="2" charset="-122"/>
              </a:rPr>
              <a:t>异步事件循环。</a:t>
            </a:r>
            <a:r>
              <a:rPr lang="en-US" altLang="zh-CN">
                <a:ea typeface="宋体" panose="02010600030101010101" pitchFamily="2" charset="-122"/>
              </a:rPr>
              <a:t>JavaScript</a:t>
            </a:r>
            <a:r>
              <a:rPr lang="zh-CN" altLang="en-US">
                <a:ea typeface="宋体" panose="02010600030101010101" pitchFamily="2" charset="-122"/>
              </a:rPr>
              <a:t>首先执行同步代码，同步代码的执行可以看做是一个宏任务，执行栈为空时，同步代码执行完毕，接着检查并将</a:t>
            </a:r>
            <a:r>
              <a:rPr lang="en-US" altLang="zh-CN">
                <a:ea typeface="宋体" panose="02010600030101010101" pitchFamily="2" charset="-122"/>
              </a:rPr>
              <a:t>microTask</a:t>
            </a:r>
            <a:r>
              <a:rPr lang="zh-CN" altLang="en-US">
                <a:ea typeface="宋体" panose="02010600030101010101" pitchFamily="2" charset="-122"/>
              </a:rPr>
              <a:t>微任务队列逐项推入执行栈执行，结束后检查</a:t>
            </a:r>
            <a:r>
              <a:rPr lang="en-US" altLang="zh-CN">
                <a:ea typeface="宋体" panose="02010600030101010101" pitchFamily="2" charset="-122"/>
              </a:rPr>
              <a:t>macroTask</a:t>
            </a:r>
            <a:r>
              <a:rPr lang="zh-CN" altLang="en-US">
                <a:ea typeface="宋体" panose="02010600030101010101" pitchFamily="2" charset="-122"/>
              </a:rPr>
              <a:t>宏任务队列，如果有则将队头的回调函数推入执行栈执行，结束后再次清空</a:t>
            </a:r>
            <a:r>
              <a:rPr lang="en-US" altLang="zh-CN">
                <a:ea typeface="宋体" panose="02010600030101010101" pitchFamily="2" charset="-122"/>
              </a:rPr>
              <a:t>microTask</a:t>
            </a:r>
            <a:r>
              <a:rPr lang="zh-CN" altLang="en-US">
                <a:ea typeface="宋体" panose="02010600030101010101" pitchFamily="2" charset="-122"/>
              </a:rPr>
              <a:t>微任务队列，每完成一个当前宏任务，就要清空一次微任务队列，</a:t>
            </a:r>
            <a:r>
              <a:rPr lang="en-US" altLang="zh-CN">
                <a:ea typeface="宋体" panose="02010600030101010101" pitchFamily="2" charset="-122"/>
              </a:rPr>
              <a:t>UI</a:t>
            </a:r>
            <a:r>
              <a:rPr lang="zh-CN" altLang="en-US">
                <a:ea typeface="宋体" panose="02010600030101010101" pitchFamily="2" charset="-122"/>
              </a:rPr>
              <a:t>渲染也是一种宏任务。</a:t>
            </a:r>
            <a:endParaRPr lang="zh-CN" altLang="en-US">
              <a:ea typeface="宋体" panose="02010600030101010101" pitchFamily="2" charset="-122"/>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1"/>
          </p:nvPr>
        </p:nvSpPr>
        <p:spPr/>
        <p:txBody>
          <a:bodyPr/>
          <a:p>
            <a:r>
              <a:rPr lang="zh-CN" altLang="en-US">
                <a:ea typeface="宋体" panose="02010600030101010101" pitchFamily="2" charset="-122"/>
              </a:rPr>
              <a:t>从数组中查找匹配规则必须要遍历，其时间复杂度是</a:t>
            </a:r>
            <a:r>
              <a:rPr lang="en-US" altLang="zh-CN">
                <a:ea typeface="宋体" panose="02010600030101010101" pitchFamily="2" charset="-122"/>
              </a:rPr>
              <a:t>O(n)</a:t>
            </a:r>
            <a:r>
              <a:rPr lang="zh-CN" altLang="en-US">
                <a:ea typeface="宋体" panose="02010600030101010101" pitchFamily="2" charset="-122"/>
              </a:rPr>
              <a:t>，如果匹配每个元素的</a:t>
            </a:r>
            <a:r>
              <a:rPr lang="en-US" altLang="zh-CN">
                <a:ea typeface="宋体" panose="02010600030101010101" pitchFamily="2" charset="-122"/>
              </a:rPr>
              <a:t>style</a:t>
            </a:r>
            <a:r>
              <a:rPr lang="zh-CN" altLang="en-US">
                <a:ea typeface="宋体" panose="02010600030101010101" pitchFamily="2" charset="-122"/>
              </a:rPr>
              <a:t>都遍历一次，效率就太低了，所以需要建立索引来降低规则查找的时间复杂度。</a:t>
            </a:r>
            <a:r>
              <a:rPr lang="en-US" altLang="zh-CN">
                <a:ea typeface="宋体" panose="02010600030101010101" pitchFamily="2" charset="-122"/>
              </a:rPr>
              <a:t>Super Ice cream</a:t>
            </a:r>
            <a:r>
              <a:rPr lang="zh-CN" altLang="en-US">
                <a:ea typeface="宋体" panose="02010600030101010101" pitchFamily="2" charset="-122"/>
              </a:rPr>
              <a:t>原则是</a:t>
            </a:r>
            <a:r>
              <a:rPr lang="en-US" altLang="zh-CN">
                <a:ea typeface="宋体" panose="02010600030101010101" pitchFamily="2" charset="-122"/>
              </a:rPr>
              <a:t>CSS</a:t>
            </a:r>
            <a:r>
              <a:rPr lang="zh-CN" altLang="en-US">
                <a:ea typeface="宋体" panose="02010600030101010101" pitchFamily="2" charset="-122"/>
              </a:rPr>
              <a:t>的权重计算规则，就是指选择器中不同的类型如何加权求得一个总的权重值，来决定多个规则作用于同一元素时应该应用哪个。最右原则是指级联选择器寻找规则集时从最右端开始匹配选择器，因为这样一旦出错就可以直接排除，如果从左向右进行，就等同于深度优先搜索，一条路径匹配失败后还得回溯然后匹配其他路径，所以相对效率更低，</a:t>
            </a:r>
            <a:r>
              <a:rPr lang="en-US" altLang="zh-CN">
                <a:ea typeface="宋体" panose="02010600030101010101" pitchFamily="2" charset="-122"/>
              </a:rPr>
              <a:t>CSS</a:t>
            </a:r>
            <a:r>
              <a:rPr lang="zh-CN" altLang="en-US">
                <a:ea typeface="宋体" panose="02010600030101010101" pitchFamily="2" charset="-122"/>
              </a:rPr>
              <a:t>解析中也会为级联选择器最右侧的一个子选择器建立索引，这样就能很快缩小搜索范围，然后逐级向左查看祖先元素是否匹配，直到判定结束。</a:t>
            </a:r>
            <a:endParaRPr lang="zh-CN" altLang="en-US">
              <a:ea typeface="宋体" panose="02010600030101010101" pitchFamily="2" charset="-122"/>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1"/>
          </p:nvPr>
        </p:nvSpPr>
        <p:spPr/>
        <p:txBody>
          <a:bodyPr/>
          <a:p>
            <a:r>
              <a:rPr lang="zh-CN" altLang="en-US"/>
              <a:t>遍历</a:t>
            </a:r>
            <a:r>
              <a:rPr lang="en-US" altLang="zh-CN"/>
              <a:t>DOMTree</a:t>
            </a:r>
            <a:r>
              <a:rPr lang="zh-CN" altLang="en-US">
                <a:ea typeface="宋体" panose="02010600030101010101" pitchFamily="2" charset="-122"/>
              </a:rPr>
              <a:t>，为【可视节点】生成</a:t>
            </a:r>
            <a:r>
              <a:rPr lang="en-US" altLang="zh-CN">
                <a:ea typeface="宋体" panose="02010600030101010101" pitchFamily="2" charset="-122"/>
              </a:rPr>
              <a:t>RenderObject</a:t>
            </a:r>
            <a:r>
              <a:rPr lang="zh-CN" altLang="en-US">
                <a:ea typeface="宋体" panose="02010600030101010101" pitchFamily="2" charset="-122"/>
              </a:rPr>
              <a:t>，</a:t>
            </a:r>
            <a:r>
              <a:rPr lang="en-US" altLang="zh-CN">
                <a:ea typeface="宋体" panose="02010600030101010101" pitchFamily="2" charset="-122"/>
              </a:rPr>
              <a:t>RenderObject</a:t>
            </a:r>
            <a:r>
              <a:rPr lang="zh-CN" altLang="en-US">
                <a:ea typeface="宋体" panose="02010600030101010101" pitchFamily="2" charset="-122"/>
              </a:rPr>
              <a:t>是渲染的基础对象，包含</a:t>
            </a:r>
            <a:r>
              <a:rPr lang="en-US" altLang="zh-CN">
                <a:ea typeface="宋体" panose="02010600030101010101" pitchFamily="2" charset="-122"/>
              </a:rPr>
              <a:t>layout</a:t>
            </a:r>
            <a:r>
              <a:rPr lang="zh-CN" altLang="en-US">
                <a:ea typeface="宋体" panose="02010600030101010101" pitchFamily="2" charset="-122"/>
              </a:rPr>
              <a:t>布局方法、</a:t>
            </a:r>
            <a:r>
              <a:rPr lang="en-US" altLang="zh-CN">
                <a:ea typeface="宋体" panose="02010600030101010101" pitchFamily="2" charset="-122"/>
              </a:rPr>
              <a:t>setNeesLayout</a:t>
            </a:r>
            <a:r>
              <a:rPr lang="zh-CN" altLang="en-US">
                <a:ea typeface="宋体" panose="02010600030101010101" pitchFamily="2" charset="-122"/>
              </a:rPr>
              <a:t>设置回流</a:t>
            </a:r>
            <a:r>
              <a:rPr lang="zh-CN" altLang="en-US">
                <a:ea typeface="宋体" panose="02010600030101010101" pitchFamily="2" charset="-122"/>
              </a:rPr>
              <a:t>方法，</a:t>
            </a:r>
            <a:r>
              <a:rPr lang="en-US" altLang="zh-CN">
                <a:ea typeface="宋体" panose="02010600030101010101" pitchFamily="2" charset="-122"/>
              </a:rPr>
              <a:t>paint</a:t>
            </a:r>
            <a:r>
              <a:rPr lang="zh-CN" altLang="en-US">
                <a:ea typeface="宋体" panose="02010600030101010101" pitchFamily="2" charset="-122"/>
              </a:rPr>
              <a:t>绘制方法等等，换句话说，</a:t>
            </a:r>
            <a:r>
              <a:rPr lang="en-US" altLang="zh-CN">
                <a:ea typeface="宋体" panose="02010600030101010101" pitchFamily="2" charset="-122"/>
              </a:rPr>
              <a:t>RenderObject</a:t>
            </a:r>
            <a:r>
              <a:rPr lang="zh-CN" altLang="en-US">
                <a:ea typeface="宋体" panose="02010600030101010101" pitchFamily="2" charset="-122"/>
              </a:rPr>
              <a:t>知道关联的元素该如何绘制自己，它是实现渲染的基础。</a:t>
            </a:r>
            <a:endParaRPr lang="zh-CN" altLang="en-US">
              <a:ea typeface="宋体" panose="02010600030101010101" pitchFamily="2" charset="-122"/>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1"/>
          </p:nvPr>
        </p:nvSpPr>
        <p:spPr/>
        <p:txBody>
          <a:bodyPr/>
          <a:p>
            <a:r>
              <a:rPr lang="zh-CN" altLang="en-US">
                <a:ea typeface="宋体" panose="02010600030101010101" pitchFamily="2" charset="-122"/>
              </a:rPr>
              <a:t>进行完</a:t>
            </a:r>
            <a:r>
              <a:rPr lang="en-US" altLang="zh-CN">
                <a:ea typeface="宋体" panose="02010600030101010101" pitchFamily="2" charset="-122"/>
              </a:rPr>
              <a:t>Style</a:t>
            </a:r>
            <a:r>
              <a:rPr lang="zh-CN" altLang="en-US">
                <a:ea typeface="宋体" panose="02010600030101010101" pitchFamily="2" charset="-122"/>
              </a:rPr>
              <a:t>后，每个节点此时还并不知道自己尺寸如何，应该画在什么位置，此时就需要遍历</a:t>
            </a:r>
            <a:r>
              <a:rPr lang="en-US" altLang="zh-CN">
                <a:ea typeface="宋体" panose="02010600030101010101" pitchFamily="2" charset="-122"/>
              </a:rPr>
              <a:t>RenderObjectTree</a:t>
            </a:r>
            <a:r>
              <a:rPr lang="zh-CN" altLang="en-US">
                <a:ea typeface="宋体" panose="02010600030101010101" pitchFamily="2" charset="-122"/>
              </a:rPr>
              <a:t>，调用每一个节点的</a:t>
            </a:r>
            <a:r>
              <a:rPr lang="en-US" altLang="zh-CN">
                <a:ea typeface="宋体" panose="02010600030101010101" pitchFamily="2" charset="-122"/>
              </a:rPr>
              <a:t>layout</a:t>
            </a:r>
            <a:r>
              <a:rPr lang="zh-CN" altLang="en-US">
                <a:ea typeface="宋体" panose="02010600030101010101" pitchFamily="2" charset="-122"/>
              </a:rPr>
              <a:t>方法来计算布局， 布局计算的核心任务就是前端开发者最熟悉的【盒模型】。布局仅仅解决了平面坐标系上的绘制位置的问题，但是并未处理深度方向的信息，如果简单按照</a:t>
            </a:r>
            <a:r>
              <a:rPr lang="en-US" altLang="zh-CN">
                <a:ea typeface="宋体" panose="02010600030101010101" pitchFamily="2" charset="-122"/>
              </a:rPr>
              <a:t>DOM</a:t>
            </a:r>
            <a:r>
              <a:rPr lang="zh-CN" altLang="en-US">
                <a:ea typeface="宋体" panose="02010600030101010101" pitchFamily="2" charset="-122"/>
              </a:rPr>
              <a:t>节点顺序来绘制，就很容易出现覆盖遮挡顺序错误的现象。</a:t>
            </a:r>
            <a:endParaRPr lang="zh-CN" altLang="en-US">
              <a:ea typeface="宋体" panose="02010600030101010101" pitchFamily="2" charset="-122"/>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83" name="Shape 83"/>
        <p:cNvGrpSpPr/>
        <p:nvPr/>
      </p:nvGrpSpPr>
      <p:grpSpPr>
        <a:xfrm>
          <a:off x="0" y="0"/>
          <a:ext cx="0" cy="0"/>
          <a:chOff x="0" y="0"/>
          <a:chExt cx="0" cy="0"/>
        </a:xfrm>
      </p:grpSpPr>
      <p:sp>
        <p:nvSpPr>
          <p:cNvPr id="84" name="Google Shape;84;g5651d9bcbf_3_16:notes"/>
          <p:cNvSpPr/>
          <p:nvPr>
            <p:ph type="sldImg" idx="2"/>
          </p:nvPr>
        </p:nvSpPr>
        <p:spPr>
          <a:xfrm>
            <a:off x="381833" y="685800"/>
            <a:ext cx="6094934"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5651d9bcbf_3_16: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1"/>
          </p:nvPr>
        </p:nvSpPr>
        <p:spPr/>
        <p:txBody>
          <a:bodyPr/>
          <a:p>
            <a:r>
              <a:rPr lang="zh-CN" altLang="en-US">
                <a:ea typeface="宋体" panose="02010600030101010101" pitchFamily="2" charset="-122"/>
              </a:rPr>
              <a:t>页面视图模型是基于</a:t>
            </a:r>
            <a:r>
              <a:rPr lang="en-US" altLang="zh-CN">
                <a:ea typeface="宋体" panose="02010600030101010101" pitchFamily="2" charset="-122"/>
              </a:rPr>
              <a:t>Stacking Context</a:t>
            </a:r>
            <a:r>
              <a:rPr lang="zh-CN" altLang="en-US">
                <a:ea typeface="宋体" panose="02010600030101010101" pitchFamily="2" charset="-122"/>
              </a:rPr>
              <a:t>层叠上下文来实现堆叠顺序的，</a:t>
            </a:r>
            <a:r>
              <a:rPr lang="en-US" altLang="zh-CN">
                <a:ea typeface="宋体" panose="02010600030101010101" pitchFamily="2" charset="-122"/>
              </a:rPr>
              <a:t>z-index</a:t>
            </a:r>
            <a:r>
              <a:rPr lang="zh-CN" altLang="en-US">
                <a:ea typeface="宋体" panose="02010600030101010101" pitchFamily="2" charset="-122"/>
              </a:rPr>
              <a:t>节点只在同一上下文中比较，如果父节点的</a:t>
            </a:r>
            <a:r>
              <a:rPr lang="en-US" altLang="zh-CN">
                <a:ea typeface="宋体" panose="02010600030101010101" pitchFamily="2" charset="-122"/>
              </a:rPr>
              <a:t>z-index</a:t>
            </a:r>
            <a:r>
              <a:rPr lang="zh-CN" altLang="en-US">
                <a:ea typeface="宋体" panose="02010600030101010101" pitchFamily="2" charset="-122"/>
              </a:rPr>
              <a:t>小于父辈其他节点的</a:t>
            </a:r>
            <a:r>
              <a:rPr lang="en-US" altLang="zh-CN">
                <a:ea typeface="宋体" panose="02010600030101010101" pitchFamily="2" charset="-122"/>
              </a:rPr>
              <a:t>z-index</a:t>
            </a:r>
            <a:r>
              <a:rPr lang="zh-CN" altLang="en-US">
                <a:ea typeface="宋体" panose="02010600030101010101" pitchFamily="2" charset="-122"/>
              </a:rPr>
              <a:t>，那么子树中节点的</a:t>
            </a:r>
            <a:r>
              <a:rPr lang="en-US" altLang="zh-CN">
                <a:ea typeface="宋体" panose="02010600030101010101" pitchFamily="2" charset="-122"/>
              </a:rPr>
              <a:t>z-index</a:t>
            </a:r>
            <a:r>
              <a:rPr lang="zh-CN" altLang="en-US">
                <a:ea typeface="宋体" panose="02010600030101010101" pitchFamily="2" charset="-122"/>
              </a:rPr>
              <a:t>无论设置多大，元素节点的绘制顺序都是先于父辈其他节点的，先画的节点就更容易被后画的遮挡。</a:t>
            </a:r>
            <a:endParaRPr lang="zh-CN" altLang="en-US">
              <a:ea typeface="宋体" panose="02010600030101010101" pitchFamily="2" charset="-122"/>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1"/>
          </p:nvPr>
        </p:nvSpPr>
        <p:spPr/>
        <p:txBody>
          <a:bodyPr/>
          <a:p>
            <a:r>
              <a:rPr lang="en-US" altLang="zh-CN"/>
              <a:t>RenderObjectTree</a:t>
            </a:r>
            <a:r>
              <a:rPr lang="zh-CN" altLang="en-US">
                <a:ea typeface="宋体" panose="02010600030101010101" pitchFamily="2" charset="-122"/>
              </a:rPr>
              <a:t>只是基础信息的聚合，但是</a:t>
            </a:r>
            <a:r>
              <a:rPr lang="en-US" altLang="zh-CN">
                <a:ea typeface="宋体" panose="02010600030101010101" pitchFamily="2" charset="-122"/>
              </a:rPr>
              <a:t>RenderObject</a:t>
            </a:r>
            <a:r>
              <a:rPr lang="zh-CN" altLang="en-US">
                <a:ea typeface="宋体" panose="02010600030101010101" pitchFamily="2" charset="-122"/>
              </a:rPr>
              <a:t>树的结构和</a:t>
            </a:r>
            <a:r>
              <a:rPr lang="en-US" altLang="zh-CN">
                <a:ea typeface="宋体" panose="02010600030101010101" pitchFamily="2" charset="-122"/>
              </a:rPr>
              <a:t>DOM</a:t>
            </a:r>
            <a:r>
              <a:rPr lang="zh-CN" altLang="en-US">
                <a:ea typeface="宋体" panose="02010600030101010101" pitchFamily="2" charset="-122"/>
              </a:rPr>
              <a:t>树基本一致，并不能保证视觉效果覆盖顺序，所以需要</a:t>
            </a:r>
            <a:r>
              <a:rPr lang="zh-CN">
                <a:ea typeface="宋体" panose="02010600030101010101" pitchFamily="2" charset="-122"/>
              </a:rPr>
              <a:t>重新建立一棵能够区分视觉深度（也就是</a:t>
            </a:r>
            <a:r>
              <a:rPr lang="en-US" altLang="zh-CN">
                <a:ea typeface="宋体" panose="02010600030101010101" pitchFamily="2" charset="-122"/>
              </a:rPr>
              <a:t>Z</a:t>
            </a:r>
            <a:r>
              <a:rPr lang="zh-CN" altLang="en-US">
                <a:ea typeface="宋体" panose="02010600030101010101" pitchFamily="2" charset="-122"/>
              </a:rPr>
              <a:t>轴坐标不同</a:t>
            </a:r>
            <a:r>
              <a:rPr lang="zh-CN">
                <a:ea typeface="宋体" panose="02010600030101010101" pitchFamily="2" charset="-122"/>
              </a:rPr>
              <a:t>）的树</a:t>
            </a:r>
            <a:r>
              <a:rPr lang="en-US" altLang="zh-CN">
                <a:ea typeface="宋体" panose="02010600030101010101" pitchFamily="2" charset="-122"/>
              </a:rPr>
              <a:t>RenderLayerTree</a:t>
            </a:r>
            <a:r>
              <a:rPr lang="zh-CN" altLang="en-US">
                <a:ea typeface="宋体" panose="02010600030101010101" pitchFamily="2" charset="-122"/>
              </a:rPr>
              <a:t>，用于区分元素绘制的先后顺序。</a:t>
            </a:r>
            <a:endParaRPr lang="en-US" altLang="zh-CN">
              <a:ea typeface="宋体" panose="02010600030101010101" pitchFamily="2" charset="-122"/>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1"/>
          </p:nvPr>
        </p:nvSpPr>
        <p:spPr/>
        <p:txBody>
          <a:bodyPr/>
          <a:p>
            <a:pPr marL="158750" indent="0">
              <a:buNone/>
            </a:pPr>
            <a:r>
              <a:rPr lang="en-US" altLang="zh-CN">
                <a:ea typeface="宋体" panose="02010600030101010101" pitchFamily="2" charset="-122"/>
              </a:rPr>
              <a:t>box1</a:t>
            </a:r>
            <a:r>
              <a:rPr lang="zh-CN" altLang="en-US">
                <a:ea typeface="宋体" panose="02010600030101010101" pitchFamily="2" charset="-122"/>
              </a:rPr>
              <a:t>和</a:t>
            </a:r>
            <a:r>
              <a:rPr lang="en-US" altLang="zh-CN">
                <a:ea typeface="宋体" panose="02010600030101010101" pitchFamily="2" charset="-122"/>
              </a:rPr>
              <a:t>box3</a:t>
            </a:r>
            <a:r>
              <a:rPr lang="zh-CN" altLang="en-US">
                <a:ea typeface="宋体" panose="02010600030101010101" pitchFamily="2" charset="-122"/>
              </a:rPr>
              <a:t>处于同一个父级上下文中，都会生成独立的</a:t>
            </a:r>
            <a:r>
              <a:rPr lang="en-US" altLang="zh-CN">
                <a:ea typeface="宋体" panose="02010600030101010101" pitchFamily="2" charset="-122"/>
              </a:rPr>
              <a:t>RenderLayer</a:t>
            </a:r>
            <a:r>
              <a:rPr lang="zh-CN" altLang="en-US">
                <a:ea typeface="宋体" panose="02010600030101010101" pitchFamily="2" charset="-122"/>
              </a:rPr>
              <a:t>层，但是</a:t>
            </a:r>
            <a:r>
              <a:rPr lang="en-US" altLang="zh-CN">
                <a:ea typeface="宋体" panose="02010600030101010101" pitchFamily="2" charset="-122"/>
              </a:rPr>
              <a:t>box1</a:t>
            </a:r>
            <a:r>
              <a:rPr lang="zh-CN" altLang="en-US">
                <a:ea typeface="宋体" panose="02010600030101010101" pitchFamily="2" charset="-122"/>
              </a:rPr>
              <a:t>的</a:t>
            </a:r>
            <a:r>
              <a:rPr lang="en-US" altLang="zh-CN">
                <a:ea typeface="宋体" panose="02010600030101010101" pitchFamily="2" charset="-122"/>
              </a:rPr>
              <a:t>z-index</a:t>
            </a:r>
            <a:r>
              <a:rPr lang="zh-CN" altLang="en-US">
                <a:ea typeface="宋体" panose="02010600030101010101" pitchFamily="2" charset="-122"/>
              </a:rPr>
              <a:t>值为</a:t>
            </a:r>
            <a:r>
              <a:rPr lang="en-US" altLang="zh-CN">
                <a:ea typeface="宋体" panose="02010600030101010101" pitchFamily="2" charset="-122"/>
              </a:rPr>
              <a:t>2</a:t>
            </a:r>
            <a:r>
              <a:rPr lang="zh-CN" altLang="en-US">
                <a:ea typeface="宋体" panose="02010600030101010101" pitchFamily="2" charset="-122"/>
              </a:rPr>
              <a:t>，</a:t>
            </a:r>
            <a:r>
              <a:rPr lang="en-US" altLang="zh-CN">
                <a:ea typeface="宋体" panose="02010600030101010101" pitchFamily="2" charset="-122"/>
              </a:rPr>
              <a:t>box3</a:t>
            </a:r>
            <a:r>
              <a:rPr lang="zh-CN" altLang="en-US">
                <a:ea typeface="宋体" panose="02010600030101010101" pitchFamily="2" charset="-122"/>
              </a:rPr>
              <a:t>的</a:t>
            </a:r>
            <a:r>
              <a:rPr lang="en-US" altLang="zh-CN">
                <a:ea typeface="宋体" panose="02010600030101010101" pitchFamily="2" charset="-122"/>
              </a:rPr>
              <a:t>z-index</a:t>
            </a:r>
            <a:r>
              <a:rPr lang="zh-CN" altLang="en-US">
                <a:ea typeface="宋体" panose="02010600030101010101" pitchFamily="2" charset="-122"/>
              </a:rPr>
              <a:t>值为</a:t>
            </a:r>
            <a:r>
              <a:rPr lang="en-US" altLang="zh-CN">
                <a:ea typeface="宋体" panose="02010600030101010101" pitchFamily="2" charset="-122"/>
              </a:rPr>
              <a:t>auto</a:t>
            </a:r>
            <a:r>
              <a:rPr lang="zh-CN" altLang="en-US">
                <a:ea typeface="宋体" panose="02010600030101010101" pitchFamily="2" charset="-122"/>
              </a:rPr>
              <a:t>（默认），</a:t>
            </a:r>
            <a:r>
              <a:rPr lang="en-US" altLang="zh-CN">
                <a:ea typeface="宋体" panose="02010600030101010101" pitchFamily="2" charset="-122"/>
              </a:rPr>
              <a:t>auto</a:t>
            </a:r>
            <a:r>
              <a:rPr lang="zh-CN" altLang="en-US">
                <a:ea typeface="宋体" panose="02010600030101010101" pitchFamily="2" charset="-122"/>
              </a:rPr>
              <a:t>表示不创建层叠上下文，那么它的渲染次序则跟随父层，结果就是</a:t>
            </a:r>
            <a:r>
              <a:rPr lang="en-US" altLang="zh-CN">
                <a:ea typeface="宋体" panose="02010600030101010101" pitchFamily="2" charset="-122"/>
              </a:rPr>
              <a:t>box1</a:t>
            </a:r>
            <a:r>
              <a:rPr lang="zh-CN" altLang="en-US">
                <a:ea typeface="宋体" panose="02010600030101010101" pitchFamily="2" charset="-122"/>
              </a:rPr>
              <a:t>所处的位置深度就要比</a:t>
            </a:r>
            <a:r>
              <a:rPr lang="en-US" altLang="zh-CN">
                <a:ea typeface="宋体" panose="02010600030101010101" pitchFamily="2" charset="-122"/>
              </a:rPr>
              <a:t>box3</a:t>
            </a:r>
            <a:r>
              <a:rPr lang="zh-CN" altLang="en-US">
                <a:ea typeface="宋体" panose="02010600030101010101" pitchFamily="2" charset="-122"/>
              </a:rPr>
              <a:t>更深，所以绘制时间也越晚，也就更容易覆盖其他元素。这样，绘制时的层叠顺序就可以保障了。</a:t>
            </a:r>
            <a:endParaRPr lang="en-US" altLang="zh-CN">
              <a:ea typeface="宋体" panose="02010600030101010101" pitchFamily="2" charset="-122"/>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1"/>
          </p:nvPr>
        </p:nvSpPr>
        <p:spPr/>
        <p:txBody>
          <a:bodyPr/>
          <a:p>
            <a:r>
              <a:rPr lang="zh-CN">
                <a:ea typeface="宋体" panose="02010600030101010101" pitchFamily="2" charset="-122"/>
              </a:rPr>
              <a:t>上例中红色矩形</a:t>
            </a:r>
            <a:r>
              <a:rPr lang="en-US" altLang="zh-CN">
                <a:ea typeface="宋体" panose="02010600030101010101" pitchFamily="2" charset="-122"/>
              </a:rPr>
              <a:t>box2</a:t>
            </a:r>
            <a:r>
              <a:rPr lang="zh-CN" altLang="en-US">
                <a:ea typeface="宋体" panose="02010600030101010101" pitchFamily="2" charset="-122"/>
              </a:rPr>
              <a:t>带动画，如果正好</a:t>
            </a:r>
            <a:r>
              <a:rPr lang="en-US" altLang="zh-CN">
                <a:ea typeface="宋体" panose="02010600030101010101" pitchFamily="2" charset="-122"/>
              </a:rPr>
              <a:t>body</a:t>
            </a:r>
            <a:r>
              <a:rPr lang="zh-CN" altLang="en-US">
                <a:ea typeface="宋体" panose="02010600030101010101" pitchFamily="2" charset="-122"/>
              </a:rPr>
              <a:t>节点对应的</a:t>
            </a:r>
            <a:r>
              <a:rPr lang="en-US" altLang="zh-CN">
                <a:ea typeface="宋体" panose="02010600030101010101" pitchFamily="2" charset="-122"/>
              </a:rPr>
              <a:t>RenderLayer</a:t>
            </a:r>
            <a:r>
              <a:rPr lang="zh-CN" altLang="en-US">
                <a:ea typeface="宋体" panose="02010600030101010101" pitchFamily="2" charset="-122"/>
              </a:rPr>
              <a:t>层有背景，那么每次红色矩形移动后，都会导致整个图层重绘，而且</a:t>
            </a:r>
            <a:r>
              <a:rPr lang="en-US" altLang="zh-CN">
                <a:ea typeface="宋体" panose="02010600030101010101" pitchFamily="2" charset="-122"/>
              </a:rPr>
              <a:t>body</a:t>
            </a:r>
            <a:r>
              <a:rPr lang="zh-CN" altLang="en-US">
                <a:ea typeface="宋体" panose="02010600030101010101" pitchFamily="2" charset="-122"/>
              </a:rPr>
              <a:t>层通常对应着正常的文档流，元素数量可能是非常多的，这样的重绘负担是非常重的，浏览器会为符合一定条件的节点单独生成层，通常被称为</a:t>
            </a:r>
            <a:r>
              <a:rPr lang="en-US" altLang="zh-CN">
                <a:ea typeface="宋体" panose="02010600030101010101" pitchFamily="2" charset="-122"/>
              </a:rPr>
              <a:t>“</a:t>
            </a:r>
            <a:r>
              <a:rPr lang="zh-CN" altLang="en-US">
                <a:ea typeface="宋体" panose="02010600030101010101" pitchFamily="2" charset="-122"/>
              </a:rPr>
              <a:t>合成层</a:t>
            </a:r>
            <a:r>
              <a:rPr lang="en-US" altLang="zh-CN">
                <a:ea typeface="宋体" panose="02010600030101010101" pitchFamily="2" charset="-122"/>
              </a:rPr>
              <a:t>”</a:t>
            </a:r>
            <a:r>
              <a:rPr lang="zh-CN" altLang="en-US">
                <a:ea typeface="宋体" panose="02010600030101010101" pitchFamily="2" charset="-122"/>
              </a:rPr>
              <a:t>为它建立独立的缓存，并借助</a:t>
            </a:r>
            <a:r>
              <a:rPr lang="en-US" altLang="zh-CN">
                <a:ea typeface="宋体" panose="02010600030101010101" pitchFamily="2" charset="-122"/>
              </a:rPr>
              <a:t>GPU</a:t>
            </a:r>
            <a:r>
              <a:rPr lang="zh-CN" altLang="en-US">
                <a:ea typeface="宋体" panose="02010600030101010101" pitchFamily="2" charset="-122"/>
              </a:rPr>
              <a:t>硬件加速的机制更快地将其转换为位图，这样一来，动画的显示过程中，红色矩形可以一直用自己的位图缓存来进行绘制，也不会引发原本隶属于同一个</a:t>
            </a:r>
            <a:r>
              <a:rPr lang="en-US" altLang="zh-CN">
                <a:ea typeface="宋体" panose="02010600030101010101" pitchFamily="2" charset="-122"/>
              </a:rPr>
              <a:t>RenderLayer</a:t>
            </a:r>
            <a:r>
              <a:rPr lang="zh-CN" altLang="en-US">
                <a:ea typeface="宋体" panose="02010600030101010101" pitchFamily="2" charset="-122"/>
              </a:rPr>
              <a:t>层中的其他节点发生不必要的重绘。</a:t>
            </a:r>
            <a:endParaRPr lang="zh-CN" altLang="en-US">
              <a:ea typeface="宋体" panose="02010600030101010101" pitchFamily="2" charset="-122"/>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1"/>
          </p:nvPr>
        </p:nvSpPr>
        <p:spPr/>
        <p:txBody>
          <a:bodyPr/>
          <a:p>
            <a:r>
              <a:rPr lang="en-US" altLang="zh-CN"/>
              <a:t>Chrome Dev Tools</a:t>
            </a:r>
            <a:r>
              <a:rPr lang="zh-CN" altLang="en-US">
                <a:ea typeface="宋体" panose="02010600030101010101" pitchFamily="2" charset="-122"/>
              </a:rPr>
              <a:t>中开启</a:t>
            </a:r>
            <a:r>
              <a:rPr lang="en-US" altLang="zh-CN">
                <a:ea typeface="宋体" panose="02010600030101010101" pitchFamily="2" charset="-122"/>
              </a:rPr>
              <a:t>Layers</a:t>
            </a:r>
            <a:r>
              <a:rPr lang="zh-CN" altLang="en-US">
                <a:ea typeface="宋体" panose="02010600030101010101" pitchFamily="2" charset="-122"/>
              </a:rPr>
              <a:t>观察工具就可以看到合成层的结果，最终的实现涉及到硬件加速和合成层等等非常多的知识，与前面简化描述的流程不完全一致，感兴趣的读者可以在</a:t>
            </a:r>
            <a:r>
              <a:rPr lang="en-US" altLang="zh-CN">
                <a:ea typeface="宋体" panose="02010600030101010101" pitchFamily="2" charset="-122"/>
              </a:rPr>
              <a:t>chromium</a:t>
            </a:r>
            <a:r>
              <a:rPr lang="zh-CN" altLang="en-US">
                <a:ea typeface="宋体" panose="02010600030101010101" pitchFamily="2" charset="-122"/>
              </a:rPr>
              <a:t>官网查看相关的文章。</a:t>
            </a:r>
            <a:endParaRPr lang="zh-CN" altLang="en-US">
              <a:ea typeface="宋体" panose="02010600030101010101" pitchFamily="2" charset="-122"/>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PhAnim="0" showMasterSp="0">
  <p:cSld>
    <p:spTree>
      <p:nvGrpSpPr>
        <p:cNvPr id="59" name="Shape 59"/>
        <p:cNvGrpSpPr/>
        <p:nvPr/>
      </p:nvGrpSpPr>
      <p:grpSpPr>
        <a:xfrm>
          <a:off x="0" y="0"/>
          <a:ext cx="0" cy="0"/>
          <a:chOff x="0" y="0"/>
          <a:chExt cx="0" cy="0"/>
        </a:xfrm>
      </p:grpSpPr>
      <p:sp>
        <p:nvSpPr>
          <p:cNvPr id="60" name="Google Shape;60;g5f4d5b116b_0_10:notes"/>
          <p:cNvSpPr/>
          <p:nvPr>
            <p:ph type="sldImg" idx="2"/>
          </p:nvPr>
        </p:nvSpPr>
        <p:spPr>
          <a:xfrm>
            <a:off x="381833" y="685800"/>
            <a:ext cx="6094934"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5f4d5b116b_0_1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01" name="Shape 101"/>
        <p:cNvGrpSpPr/>
        <p:nvPr/>
      </p:nvGrpSpPr>
      <p:grpSpPr>
        <a:xfrm>
          <a:off x="0" y="0"/>
          <a:ext cx="0" cy="0"/>
          <a:chOff x="0" y="0"/>
          <a:chExt cx="0" cy="0"/>
        </a:xfrm>
      </p:grpSpPr>
      <p:sp>
        <p:nvSpPr>
          <p:cNvPr id="102" name="Google Shape;102;g5651d9bcbf_3_23:notes"/>
          <p:cNvSpPr/>
          <p:nvPr>
            <p:ph type="sldImg" idx="2"/>
          </p:nvPr>
        </p:nvSpPr>
        <p:spPr>
          <a:xfrm>
            <a:off x="381833" y="685800"/>
            <a:ext cx="6094934"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5651d9bcbf_3_2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1"/>
          </p:nvPr>
        </p:nvSpPr>
        <p:spPr/>
        <p:txBody>
          <a:bodyPr/>
          <a:p>
            <a:r>
              <a:rPr lang="zh-CN" altLang="en-US">
                <a:latin typeface="微软雅黑" panose="020B0503020204020204" charset="-122"/>
                <a:ea typeface="微软雅黑" panose="020B0503020204020204" charset="-122"/>
                <a:sym typeface="+mn-ea"/>
              </a:rPr>
              <a:t>首先会向预置的 13 组根域名服务器发出请求获取顶级域名的地址，也就是向</a:t>
            </a:r>
            <a:r>
              <a:rPr lang="en-US" altLang="zh-CN">
                <a:latin typeface="微软雅黑" panose="020B0503020204020204" charset="-122"/>
                <a:ea typeface="微软雅黑" panose="020B0503020204020204" charset="-122"/>
                <a:sym typeface="+mn-ea"/>
              </a:rPr>
              <a:t>.</a:t>
            </a:r>
            <a:r>
              <a:rPr lang="zh-CN" altLang="en-US">
                <a:latin typeface="微软雅黑" panose="020B0503020204020204" charset="-122"/>
                <a:ea typeface="微软雅黑" panose="020B0503020204020204" charset="-122"/>
                <a:sym typeface="+mn-ea"/>
              </a:rPr>
              <a:t>地址所在的服务器问</a:t>
            </a:r>
            <a:r>
              <a:rPr lang="en-US" altLang="zh-CN">
                <a:latin typeface="微软雅黑" panose="020B0503020204020204" charset="-122"/>
                <a:ea typeface="微软雅黑" panose="020B0503020204020204" charset="-122"/>
                <a:sym typeface="+mn-ea"/>
              </a:rPr>
              <a:t>.cn</a:t>
            </a:r>
            <a:r>
              <a:rPr lang="zh-CN" altLang="en-US">
                <a:latin typeface="微软雅黑" panose="020B0503020204020204" charset="-122"/>
                <a:ea typeface="微软雅黑" panose="020B0503020204020204" charset="-122"/>
                <a:sym typeface="+mn-ea"/>
              </a:rPr>
              <a:t>在哪查，然后根据返回的信息不断【递归查询】，直至查询到域名解析的</a:t>
            </a:r>
            <a:r>
              <a:rPr lang="en-US" altLang="zh-CN">
                <a:latin typeface="微软雅黑" panose="020B0503020204020204" charset="-122"/>
                <a:ea typeface="微软雅黑" panose="020B0503020204020204" charset="-122"/>
                <a:sym typeface="+mn-ea"/>
              </a:rPr>
              <a:t>IP</a:t>
            </a:r>
            <a:r>
              <a:rPr lang="zh-CN" altLang="en-US">
                <a:latin typeface="微软雅黑" panose="020B0503020204020204" charset="-122"/>
                <a:ea typeface="微软雅黑" panose="020B0503020204020204" charset="-122"/>
                <a:sym typeface="+mn-ea"/>
              </a:rPr>
              <a:t>地址。</a:t>
            </a:r>
            <a:r>
              <a:rPr lang="zh-CN">
                <a:latin typeface="微软雅黑" panose="020B0503020204020204" charset="-122"/>
                <a:ea typeface="微软雅黑" panose="020B0503020204020204" charset="-122"/>
                <a:sym typeface="+mn-ea"/>
              </a:rPr>
              <a:t>为了提高</a:t>
            </a:r>
            <a:r>
              <a:rPr lang="en-US" altLang="zh-CN">
                <a:latin typeface="微软雅黑" panose="020B0503020204020204" charset="-122"/>
                <a:ea typeface="微软雅黑" panose="020B0503020204020204" charset="-122"/>
                <a:sym typeface="+mn-ea"/>
              </a:rPr>
              <a:t>DNS</a:t>
            </a:r>
            <a:r>
              <a:rPr lang="zh-CN" altLang="en-US">
                <a:latin typeface="微软雅黑" panose="020B0503020204020204" charset="-122"/>
                <a:ea typeface="微软雅黑" panose="020B0503020204020204" charset="-122"/>
                <a:sym typeface="+mn-ea"/>
              </a:rPr>
              <a:t>查询的效率</a:t>
            </a:r>
            <a:r>
              <a:rPr lang="zh-CN" altLang="en-US">
                <a:latin typeface="微软雅黑" panose="020B0503020204020204" charset="-122"/>
                <a:ea typeface="微软雅黑" panose="020B0503020204020204" charset="-122"/>
                <a:sym typeface="+mn-ea"/>
              </a:rPr>
              <a:t>，中途查询到中间</a:t>
            </a:r>
            <a:r>
              <a:rPr lang="en-US" altLang="zh-CN">
                <a:latin typeface="微软雅黑" panose="020B0503020204020204" charset="-122"/>
                <a:ea typeface="微软雅黑" panose="020B0503020204020204" charset="-122"/>
                <a:sym typeface="+mn-ea"/>
              </a:rPr>
              <a:t>IP</a:t>
            </a:r>
            <a:r>
              <a:rPr lang="zh-CN" altLang="en-US">
                <a:latin typeface="微软雅黑" panose="020B0503020204020204" charset="-122"/>
                <a:ea typeface="微软雅黑" panose="020B0503020204020204" charset="-122"/>
                <a:sym typeface="+mn-ea"/>
              </a:rPr>
              <a:t>机会都会进行缓存。</a:t>
            </a:r>
            <a:endParaRPr lang="zh-CN" altLang="en-US">
              <a:latin typeface="微软雅黑" panose="020B0503020204020204" charset="-122"/>
              <a:ea typeface="微软雅黑" panose="020B0503020204020204" charset="-122"/>
              <a:sym typeface="+mn-ea"/>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1"/>
          </p:nvPr>
        </p:nvSpPr>
        <p:spPr/>
        <p:txBody>
          <a:bodyPr/>
          <a:p>
            <a:pPr lvl="0"/>
            <a:r>
              <a:rPr lang="en-US" altLang="zh-CN">
                <a:latin typeface="微软雅黑" panose="020B0503020204020204" charset="-122"/>
                <a:ea typeface="微软雅黑" panose="020B0503020204020204" charset="-122"/>
                <a:sym typeface="+mn-ea"/>
              </a:rPr>
              <a:t>- </a:t>
            </a:r>
            <a:r>
              <a:rPr lang="zh-CN" altLang="en-US">
                <a:latin typeface="微软雅黑" panose="020B0503020204020204" charset="-122"/>
                <a:ea typeface="微软雅黑" panose="020B0503020204020204" charset="-122"/>
                <a:sym typeface="+mn-ea"/>
              </a:rPr>
              <a:t>根域名由ICANN管理，它规定了上千个顶级域名（就是如</a:t>
            </a:r>
            <a:r>
              <a:rPr lang="en-US" altLang="zh-CN">
                <a:latin typeface="微软雅黑" panose="020B0503020204020204" charset="-122"/>
                <a:ea typeface="微软雅黑" panose="020B0503020204020204" charset="-122"/>
                <a:sym typeface="+mn-ea"/>
              </a:rPr>
              <a:t>.com,.cn</a:t>
            </a:r>
            <a:r>
              <a:rPr lang="zh-CN" altLang="en-US">
                <a:latin typeface="微软雅黑" panose="020B0503020204020204" charset="-122"/>
                <a:ea typeface="微软雅黑" panose="020B0503020204020204" charset="-122"/>
                <a:sym typeface="+mn-ea"/>
              </a:rPr>
              <a:t>这种）的托管服务商。</a:t>
            </a:r>
            <a:endParaRPr lang="zh-CN" altLang="en-US">
              <a:latin typeface="微软雅黑" panose="020B0503020204020204" charset="-122"/>
              <a:ea typeface="微软雅黑" panose="020B0503020204020204" charset="-122"/>
            </a:endParaRPr>
          </a:p>
          <a:p>
            <a:pPr lvl="0"/>
            <a:r>
              <a:rPr lang="en-US" altLang="zh-CN">
                <a:latin typeface="微软雅黑" panose="020B0503020204020204" charset="-122"/>
                <a:ea typeface="微软雅黑" panose="020B0503020204020204" charset="-122"/>
                <a:sym typeface="+mn-ea"/>
              </a:rPr>
              <a:t>- ICANN</a:t>
            </a:r>
            <a:r>
              <a:rPr lang="zh-CN" altLang="en-US">
                <a:latin typeface="微软雅黑" panose="020B0503020204020204" charset="-122"/>
                <a:ea typeface="微软雅黑" panose="020B0503020204020204" charset="-122"/>
                <a:sym typeface="+mn-ea"/>
              </a:rPr>
              <a:t>对外提供了从外部看起来只有</a:t>
            </a:r>
            <a:r>
              <a:rPr lang="en-US" altLang="zh-CN">
                <a:latin typeface="微软雅黑" panose="020B0503020204020204" charset="-122"/>
                <a:ea typeface="微软雅黑" panose="020B0503020204020204" charset="-122"/>
                <a:sym typeface="+mn-ea"/>
              </a:rPr>
              <a:t>13</a:t>
            </a:r>
            <a:r>
              <a:rPr lang="zh-CN" altLang="en-US">
                <a:latin typeface="微软雅黑" panose="020B0503020204020204" charset="-122"/>
                <a:ea typeface="微软雅黑" panose="020B0503020204020204" charset="-122"/>
                <a:sym typeface="+mn-ea"/>
              </a:rPr>
              <a:t>个地址可供选择的查询服务器的集群（截止</a:t>
            </a:r>
            <a:r>
              <a:rPr lang="en-US" altLang="zh-CN">
                <a:latin typeface="微软雅黑" panose="020B0503020204020204" charset="-122"/>
                <a:ea typeface="微软雅黑" panose="020B0503020204020204" charset="-122"/>
                <a:sym typeface="+mn-ea"/>
              </a:rPr>
              <a:t>2019</a:t>
            </a:r>
            <a:r>
              <a:rPr lang="zh-CN" altLang="en-US">
                <a:latin typeface="微软雅黑" panose="020B0503020204020204" charset="-122"/>
                <a:ea typeface="微软雅黑" panose="020B0503020204020204" charset="-122"/>
                <a:sym typeface="+mn-ea"/>
              </a:rPr>
              <a:t>年</a:t>
            </a:r>
            <a:r>
              <a:rPr lang="en-US" altLang="zh-CN">
                <a:latin typeface="微软雅黑" panose="020B0503020204020204" charset="-122"/>
                <a:ea typeface="微软雅黑" panose="020B0503020204020204" charset="-122"/>
                <a:sym typeface="+mn-ea"/>
              </a:rPr>
              <a:t>11</a:t>
            </a:r>
            <a:r>
              <a:rPr lang="zh-CN" altLang="en-US">
                <a:latin typeface="微软雅黑" panose="020B0503020204020204" charset="-122"/>
                <a:ea typeface="微软雅黑" panose="020B0503020204020204" charset="-122"/>
                <a:sym typeface="+mn-ea"/>
              </a:rPr>
              <a:t>月，集群的服务器数量有</a:t>
            </a:r>
            <a:r>
              <a:rPr lang="en-US" altLang="zh-CN">
                <a:latin typeface="微软雅黑" panose="020B0503020204020204" charset="-122"/>
                <a:ea typeface="微软雅黑" panose="020B0503020204020204" charset="-122"/>
                <a:sym typeface="+mn-ea"/>
              </a:rPr>
              <a:t>1000</a:t>
            </a:r>
            <a:r>
              <a:rPr lang="zh-CN" altLang="en-US">
                <a:latin typeface="微软雅黑" panose="020B0503020204020204" charset="-122"/>
                <a:ea typeface="微软雅黑" panose="020B0503020204020204" charset="-122"/>
                <a:sym typeface="+mn-ea"/>
              </a:rPr>
              <a:t>台出头，https://root-servers.org/可查），向任何一个</a:t>
            </a:r>
            <a:r>
              <a:rPr lang="en-US" altLang="zh-CN">
                <a:latin typeface="微软雅黑" panose="020B0503020204020204" charset="-122"/>
                <a:ea typeface="微软雅黑" panose="020B0503020204020204" charset="-122"/>
                <a:sym typeface="+mn-ea"/>
              </a:rPr>
              <a:t>1/13</a:t>
            </a:r>
            <a:r>
              <a:rPr lang="zh-CN" altLang="en-US">
                <a:latin typeface="微软雅黑" panose="020B0503020204020204" charset="-122"/>
                <a:ea typeface="微软雅黑" panose="020B0503020204020204" charset="-122"/>
                <a:sym typeface="+mn-ea"/>
              </a:rPr>
              <a:t>任何一个地址都可以查到【顶级域名的服务器地址列表】</a:t>
            </a:r>
            <a:endParaRPr lang="zh-CN" altLang="en-US">
              <a:latin typeface="微软雅黑" panose="020B0503020204020204" charset="-122"/>
              <a:ea typeface="微软雅黑" panose="020B0503020204020204" charset="-122"/>
            </a:endParaRPr>
          </a:p>
          <a:p>
            <a:pPr lvl="0"/>
            <a:r>
              <a:rPr lang="en-US" altLang="zh-CN">
                <a:latin typeface="微软雅黑" panose="020B0503020204020204" charset="-122"/>
                <a:ea typeface="微软雅黑" panose="020B0503020204020204" charset="-122"/>
                <a:sym typeface="+mn-ea"/>
              </a:rPr>
              <a:t>- </a:t>
            </a:r>
            <a:r>
              <a:rPr lang="zh-CN" altLang="en-US">
                <a:latin typeface="微软雅黑" panose="020B0503020204020204" charset="-122"/>
                <a:ea typeface="微软雅黑" panose="020B0503020204020204" charset="-122"/>
                <a:sym typeface="+mn-ea"/>
              </a:rPr>
              <a:t>从【顶级域名服务器地址列表】中任何一个中查询，都可以得到【二级域名的服务器地址列表】或直接查到</a:t>
            </a:r>
            <a:r>
              <a:rPr lang="en-US" altLang="zh-CN">
                <a:latin typeface="微软雅黑" panose="020B0503020204020204" charset="-122"/>
                <a:ea typeface="微软雅黑" panose="020B0503020204020204" charset="-122"/>
                <a:sym typeface="+mn-ea"/>
              </a:rPr>
              <a:t>IP</a:t>
            </a:r>
            <a:r>
              <a:rPr lang="zh-CN" altLang="en-US">
                <a:latin typeface="微软雅黑" panose="020B0503020204020204" charset="-122"/>
                <a:ea typeface="微软雅黑" panose="020B0503020204020204" charset="-122"/>
                <a:sym typeface="+mn-ea"/>
              </a:rPr>
              <a:t>对应的主机</a:t>
            </a:r>
            <a:endParaRPr lang="zh-CN" altLang="en-US">
              <a:latin typeface="微软雅黑" panose="020B0503020204020204" charset="-122"/>
              <a:ea typeface="微软雅黑" panose="020B0503020204020204" charset="-122"/>
            </a:endParaRPr>
          </a:p>
          <a:p>
            <a:pPr lvl="0"/>
            <a:r>
              <a:rPr lang="en-US" altLang="zh-CN">
                <a:latin typeface="微软雅黑" panose="020B0503020204020204" charset="-122"/>
                <a:ea typeface="微软雅黑" panose="020B0503020204020204" charset="-122"/>
                <a:sym typeface="+mn-ea"/>
              </a:rPr>
              <a:t>- </a:t>
            </a:r>
            <a:r>
              <a:rPr lang="zh-CN" altLang="en-US">
                <a:latin typeface="微软雅黑" panose="020B0503020204020204" charset="-122"/>
                <a:ea typeface="微软雅黑" panose="020B0503020204020204" charset="-122"/>
                <a:sym typeface="宋体" panose="02010600030101010101" pitchFamily="2" charset="-122"/>
              </a:rPr>
              <a:t>从【二级域名服务器地址列表】中任何一个中查询，可能得到的结果有很多种，具体和服务器配置的解析方式有关，例如</a:t>
            </a:r>
            <a:r>
              <a:rPr lang="en-US" altLang="zh-CN">
                <a:latin typeface="微软雅黑" panose="020B0503020204020204" charset="-122"/>
                <a:ea typeface="微软雅黑" panose="020B0503020204020204" charset="-122"/>
                <a:sym typeface="宋体" panose="02010600030101010101" pitchFamily="2" charset="-122"/>
              </a:rPr>
              <a:t>A</a:t>
            </a:r>
            <a:r>
              <a:rPr lang="zh-CN" altLang="en-US">
                <a:latin typeface="微软雅黑" panose="020B0503020204020204" charset="-122"/>
                <a:ea typeface="微软雅黑" panose="020B0503020204020204" charset="-122"/>
                <a:sym typeface="宋体" panose="02010600030101010101" pitchFamily="2" charset="-122"/>
              </a:rPr>
              <a:t>解析直接将二级域名或子域名映射到</a:t>
            </a:r>
            <a:r>
              <a:rPr lang="en-US" altLang="zh-CN">
                <a:latin typeface="微软雅黑" panose="020B0503020204020204" charset="-122"/>
                <a:ea typeface="微软雅黑" panose="020B0503020204020204" charset="-122"/>
                <a:sym typeface="宋体" panose="02010600030101010101" pitchFamily="2" charset="-122"/>
              </a:rPr>
              <a:t>IP</a:t>
            </a:r>
            <a:r>
              <a:rPr lang="zh-CN" altLang="en-US">
                <a:latin typeface="微软雅黑" panose="020B0503020204020204" charset="-122"/>
                <a:ea typeface="微软雅黑" panose="020B0503020204020204" charset="-122"/>
                <a:sym typeface="宋体" panose="02010600030101010101" pitchFamily="2" charset="-122"/>
              </a:rPr>
              <a:t>地址，而</a:t>
            </a:r>
            <a:r>
              <a:rPr lang="en-US" altLang="zh-CN">
                <a:latin typeface="微软雅黑" panose="020B0503020204020204" charset="-122"/>
                <a:ea typeface="微软雅黑" panose="020B0503020204020204" charset="-122"/>
                <a:sym typeface="宋体" panose="02010600030101010101" pitchFamily="2" charset="-122"/>
              </a:rPr>
              <a:t>CNAME</a:t>
            </a:r>
            <a:r>
              <a:rPr lang="zh-CN" altLang="en-US">
                <a:latin typeface="微软雅黑" panose="020B0503020204020204" charset="-122"/>
                <a:ea typeface="微软雅黑" panose="020B0503020204020204" charset="-122"/>
                <a:sym typeface="宋体" panose="02010600030101010101" pitchFamily="2" charset="-122"/>
              </a:rPr>
              <a:t>则会将域名映射到另一个域名</a:t>
            </a:r>
            <a:endParaRPr lang="zh-CN" altLang="en-US">
              <a:latin typeface="微软雅黑" panose="020B0503020204020204" charset="-122"/>
              <a:ea typeface="微软雅黑" panose="020B0503020204020204" charset="-122"/>
            </a:endParaRPr>
          </a:p>
          <a:p>
            <a:pPr lvl="0"/>
            <a:r>
              <a:rPr lang="en-US" altLang="zh-CN">
                <a:latin typeface="微软雅黑" panose="020B0503020204020204" charset="-122"/>
                <a:ea typeface="微软雅黑" panose="020B0503020204020204" charset="-122"/>
                <a:sym typeface="+mn-ea"/>
              </a:rPr>
              <a:t>- </a:t>
            </a:r>
            <a:r>
              <a:rPr lang="zh-CN" altLang="en-US">
                <a:latin typeface="微软雅黑" panose="020B0503020204020204" charset="-122"/>
                <a:ea typeface="微软雅黑" panose="020B0503020204020204" charset="-122"/>
                <a:sym typeface="+mn-ea"/>
              </a:rPr>
              <a:t>只要返回的是服务器列表就递归一直查，直到最后查到域名所对应的</a:t>
            </a:r>
            <a:r>
              <a:rPr lang="en-US" altLang="zh-CN">
                <a:latin typeface="微软雅黑" panose="020B0503020204020204" charset="-122"/>
                <a:ea typeface="微软雅黑" panose="020B0503020204020204" charset="-122"/>
                <a:sym typeface="+mn-ea"/>
              </a:rPr>
              <a:t>IP</a:t>
            </a:r>
            <a:r>
              <a:rPr lang="zh-CN" altLang="en-US">
                <a:latin typeface="微软雅黑" panose="020B0503020204020204" charset="-122"/>
                <a:ea typeface="微软雅黑" panose="020B0503020204020204" charset="-122"/>
                <a:sym typeface="+mn-ea"/>
              </a:rPr>
              <a:t>地址。</a:t>
            </a:r>
            <a:endParaRPr lang="zh-CN" altLang="en-US">
              <a:latin typeface="微软雅黑" panose="020B0503020204020204" charset="-122"/>
              <a:ea typeface="微软雅黑" panose="020B0503020204020204" charset="-122"/>
            </a:endParaRPr>
          </a:p>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1"/>
          </p:nvPr>
        </p:nvSpPr>
        <p:spPr/>
        <p:txBody>
          <a:bodyPr/>
          <a:p>
            <a:r>
              <a:rPr lang="zh-CN" altLang="zh-CN">
                <a:latin typeface="微软雅黑" panose="020B0503020204020204" charset="-122"/>
                <a:ea typeface="微软雅黑" panose="020B0503020204020204" charset="-122"/>
                <a:sym typeface="+mn-ea"/>
              </a:rPr>
              <a:t>建立连接时需要三次握手，其实就是对彼此消息收发能力的确认。断开连接的过程就是经典的</a:t>
            </a:r>
            <a:r>
              <a:rPr lang="en-US" altLang="zh-CN">
                <a:latin typeface="微软雅黑" panose="020B0503020204020204" charset="-122"/>
                <a:ea typeface="微软雅黑" panose="020B0503020204020204" charset="-122"/>
                <a:sym typeface="+mn-ea"/>
              </a:rPr>
              <a:t>“</a:t>
            </a:r>
            <a:r>
              <a:rPr lang="zh-CN" altLang="en-US">
                <a:latin typeface="微软雅黑" panose="020B0503020204020204" charset="-122"/>
                <a:ea typeface="微软雅黑" panose="020B0503020204020204" charset="-122"/>
                <a:sym typeface="+mn-ea"/>
              </a:rPr>
              <a:t>四次挥手</a:t>
            </a:r>
            <a:r>
              <a:rPr lang="en-US" altLang="zh-CN">
                <a:latin typeface="微软雅黑" panose="020B0503020204020204" charset="-122"/>
                <a:ea typeface="微软雅黑" panose="020B0503020204020204" charset="-122"/>
                <a:sym typeface="+mn-ea"/>
              </a:rPr>
              <a:t>”</a:t>
            </a:r>
            <a:r>
              <a:rPr lang="zh-CN" altLang="en-US">
                <a:latin typeface="微软雅黑" panose="020B0503020204020204" charset="-122"/>
                <a:ea typeface="微软雅黑" panose="020B0503020204020204" charset="-122"/>
                <a:sym typeface="+mn-ea"/>
              </a:rPr>
              <a:t>，需要等待服务器处理一些预备工作。详细的报文信息可以查看最后一页</a:t>
            </a:r>
            <a:r>
              <a:rPr lang="en-US" altLang="zh-CN">
                <a:latin typeface="微软雅黑" panose="020B0503020204020204" charset="-122"/>
                <a:ea typeface="微软雅黑" panose="020B0503020204020204" charset="-122"/>
                <a:sym typeface="+mn-ea"/>
              </a:rPr>
              <a:t>PPT</a:t>
            </a:r>
            <a:r>
              <a:rPr lang="zh-CN" altLang="en-US">
                <a:latin typeface="微软雅黑" panose="020B0503020204020204" charset="-122"/>
                <a:ea typeface="微软雅黑" panose="020B0503020204020204" charset="-122"/>
                <a:sym typeface="+mn-ea"/>
              </a:rPr>
              <a:t>中推荐的公众号技术文章。</a:t>
            </a:r>
            <a:endParaRPr lang="zh-CN" altLang="en-US">
              <a:latin typeface="微软雅黑" panose="020B0503020204020204" charset="-122"/>
              <a:ea typeface="微软雅黑" panose="020B0503020204020204" charset="-122"/>
              <a:sym typeface="+mn-ea"/>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1"/>
          </p:nvPr>
        </p:nvSpPr>
        <p:spPr/>
        <p:txBody>
          <a:bodyPr/>
          <a:p>
            <a:r>
              <a:rPr lang="zh-CN" altLang="en-US">
                <a:sym typeface="+mn-ea"/>
              </a:rPr>
              <a:t>缓存控制通常分为【强制缓存】和【协商缓存】。</a:t>
            </a:r>
            <a:endParaRPr lang="zh-CN" altLang="en-US"/>
          </a:p>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1"/>
          </p:nvPr>
        </p:nvSpPr>
        <p:spPr/>
        <p:txBody>
          <a:bodyPr/>
          <a:p>
            <a:r>
              <a:rPr lang="zh-CN" altLang="en-US">
                <a:sym typeface="+mn-ea"/>
              </a:rPr>
              <a:t>下次请求同一个文件时的缓存查询流程图</a:t>
            </a:r>
            <a:endParaRPr lang="zh-CN" altLang="en-US"/>
          </a:p>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1"/>
          </p:nvPr>
        </p:nvSpPr>
        <p:spPr/>
        <p:txBody>
          <a:bodyPr/>
          <a:p>
            <a:r>
              <a:rPr lang="zh-CN" altLang="en-US"/>
              <a:t>非常经典的流程图，基本搞前端的都见过，无需多言</a:t>
            </a:r>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Only" matchingName="Title only">
  <p:cSld name="1_TITLE_ONLY">
    <p:bg>
      <p:bgPr>
        <a:blipFill>
          <a:blip r:embed="rId2"/>
          <a:stretch>
            <a:fillRect/>
          </a:stretch>
        </a:blipFill>
        <a:effectLst/>
      </p:bgPr>
    </p:bg>
    <p:spTree>
      <p:nvGrpSpPr>
        <p:cNvPr id="22" name="Shape 22"/>
        <p:cNvGrpSpPr/>
        <p:nvPr/>
      </p:nvGrpSpPr>
      <p:grpSpPr>
        <a:xfrm>
          <a:off x="0" y="0"/>
          <a:ext cx="0" cy="0"/>
          <a:chOff x="0" y="0"/>
          <a:chExt cx="0" cy="0"/>
        </a:xfrm>
      </p:grpSpPr>
      <p:sp>
        <p:nvSpPr>
          <p:cNvPr id="24" name="Google Shape;24;p5"/>
          <p:cNvSpPr txBox="1"/>
          <p:nvPr>
            <p:ph type="sldNum" idx="12"/>
          </p:nvPr>
        </p:nvSpPr>
        <p:spPr>
          <a:xfrm>
            <a:off x="8472458" y="4664033"/>
            <a:ext cx="548700" cy="393669"/>
          </a:xfrm>
          <a:prstGeom prst="rect">
            <a:avLst/>
          </a:prstGeom>
        </p:spPr>
        <p:txBody>
          <a:bodyPr spcFirstLastPara="1" wrap="square" lIns="365700" tIns="365700" rIns="365700" bIns="365700" anchor="ctr" anchorCtr="0">
            <a:noAutofit/>
          </a:bodyPr>
          <a:lstStyle>
            <a:lvl1pPr lvl="0" rtl="0">
              <a:buNone/>
              <a:defRPr>
                <a:latin typeface="Roboto" panose="02000000000000000000"/>
                <a:ea typeface="Roboto" panose="02000000000000000000"/>
                <a:cs typeface="Roboto" panose="02000000000000000000"/>
                <a:sym typeface="Roboto" panose="02000000000000000000"/>
              </a:defRPr>
            </a:lvl1pPr>
            <a:lvl2pPr lvl="1" rtl="0">
              <a:buNone/>
              <a:defRPr>
                <a:latin typeface="Roboto" panose="02000000000000000000"/>
                <a:ea typeface="Roboto" panose="02000000000000000000"/>
                <a:cs typeface="Roboto" panose="02000000000000000000"/>
                <a:sym typeface="Roboto" panose="02000000000000000000"/>
              </a:defRPr>
            </a:lvl2pPr>
            <a:lvl3pPr lvl="2" rtl="0">
              <a:buNone/>
              <a:defRPr>
                <a:latin typeface="Roboto" panose="02000000000000000000"/>
                <a:ea typeface="Roboto" panose="02000000000000000000"/>
                <a:cs typeface="Roboto" panose="02000000000000000000"/>
                <a:sym typeface="Roboto" panose="02000000000000000000"/>
              </a:defRPr>
            </a:lvl3pPr>
            <a:lvl4pPr lvl="3" rtl="0">
              <a:buNone/>
              <a:defRPr>
                <a:latin typeface="Roboto" panose="02000000000000000000"/>
                <a:ea typeface="Roboto" panose="02000000000000000000"/>
                <a:cs typeface="Roboto" panose="02000000000000000000"/>
                <a:sym typeface="Roboto" panose="02000000000000000000"/>
              </a:defRPr>
            </a:lvl4pPr>
            <a:lvl5pPr lvl="4" rtl="0">
              <a:buNone/>
              <a:defRPr>
                <a:latin typeface="Roboto" panose="02000000000000000000"/>
                <a:ea typeface="Roboto" panose="02000000000000000000"/>
                <a:cs typeface="Roboto" panose="02000000000000000000"/>
                <a:sym typeface="Roboto" panose="02000000000000000000"/>
              </a:defRPr>
            </a:lvl5pPr>
            <a:lvl6pPr lvl="5" rtl="0">
              <a:buNone/>
              <a:defRPr>
                <a:latin typeface="Roboto" panose="02000000000000000000"/>
                <a:ea typeface="Roboto" panose="02000000000000000000"/>
                <a:cs typeface="Roboto" panose="02000000000000000000"/>
                <a:sym typeface="Roboto" panose="02000000000000000000"/>
              </a:defRPr>
            </a:lvl6pPr>
            <a:lvl7pPr lvl="6" rtl="0">
              <a:buNone/>
              <a:defRPr>
                <a:latin typeface="Roboto" panose="02000000000000000000"/>
                <a:ea typeface="Roboto" panose="02000000000000000000"/>
                <a:cs typeface="Roboto" panose="02000000000000000000"/>
                <a:sym typeface="Roboto" panose="02000000000000000000"/>
              </a:defRPr>
            </a:lvl7pPr>
            <a:lvl8pPr lvl="7" rtl="0">
              <a:buNone/>
              <a:defRPr>
                <a:latin typeface="Roboto" panose="02000000000000000000"/>
                <a:ea typeface="Roboto" panose="02000000000000000000"/>
                <a:cs typeface="Roboto" panose="02000000000000000000"/>
                <a:sym typeface="Roboto" panose="02000000000000000000"/>
              </a:defRPr>
            </a:lvl8pPr>
            <a:lvl9pPr lvl="8" rtl="0">
              <a:buNone/>
              <a:defRPr>
                <a:latin typeface="Roboto" panose="02000000000000000000"/>
                <a:ea typeface="Roboto" panose="02000000000000000000"/>
                <a:cs typeface="Roboto" panose="02000000000000000000"/>
                <a:sym typeface="Roboto" panose="02000000000000000000"/>
              </a:defRPr>
            </a:lvl9pPr>
          </a:lstStyle>
          <a:p>
            <a:pPr marL="0" lvl="0" indent="0" algn="r" rtl="0">
              <a:spcBef>
                <a:spcPts val="0"/>
              </a:spcBef>
              <a:spcAft>
                <a:spcPts val="0"/>
              </a:spcAft>
              <a:buNone/>
            </a:pPr>
            <a:fld id="{00000000-1234-1234-1234-123412341234}" type="slidenum">
              <a:rPr lang="en-GB"/>
            </a:fld>
            <a:endParaRPr lang="en-GB"/>
          </a:p>
        </p:txBody>
      </p:sp>
      <p:pic>
        <p:nvPicPr>
          <p:cNvPr id="1" name="图片 0"/>
          <p:cNvPicPr>
            <a:picLocks noChangeAspect="1"/>
          </p:cNvPicPr>
          <p:nvPr userDrawn="1"/>
        </p:nvPicPr>
        <p:blipFill>
          <a:blip r:embed="rId3"/>
          <a:stretch>
            <a:fillRect/>
          </a:stretch>
        </p:blipFill>
        <p:spPr>
          <a:xfrm>
            <a:off x="956945" y="2560955"/>
            <a:ext cx="3409950" cy="666750"/>
          </a:xfrm>
          <a:prstGeom prst="rect">
            <a:avLst/>
          </a:prstGeom>
        </p:spPr>
      </p:pic>
      <p:pic>
        <p:nvPicPr>
          <p:cNvPr id="2" name="图片 1"/>
          <p:cNvPicPr>
            <a:picLocks noChangeAspect="1"/>
          </p:cNvPicPr>
          <p:nvPr userDrawn="1"/>
        </p:nvPicPr>
        <p:blipFill>
          <a:blip r:embed="rId4"/>
          <a:stretch>
            <a:fillRect/>
          </a:stretch>
        </p:blipFill>
        <p:spPr>
          <a:xfrm>
            <a:off x="5476875" y="2427605"/>
            <a:ext cx="2009775" cy="69532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500">
        <p:push dir="u"/>
      </p:transition>
    </mc:Choice>
    <mc:Fallback>
      <p:transition>
        <p:push dir="u"/>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One column text 1">
  <p:cSld name="ONE_COLUMN_TEXT_1">
    <p:bg>
      <p:bgPr>
        <a:blipFill>
          <a:blip r:embed="rId2"/>
          <a:stretch>
            <a:fillRect/>
          </a:stretch>
        </a:blipFill>
        <a:effectLst/>
      </p:bgPr>
    </p:bg>
    <p:spTree>
      <p:nvGrpSpPr>
        <p:cNvPr id="33" name="Shape 33"/>
        <p:cNvGrpSpPr/>
        <p:nvPr/>
      </p:nvGrpSpPr>
      <p:grpSpPr>
        <a:xfrm>
          <a:off x="0" y="0"/>
          <a:ext cx="0" cy="0"/>
          <a:chOff x="0" y="0"/>
          <a:chExt cx="0" cy="0"/>
        </a:xfrm>
      </p:grpSpPr>
      <p:sp>
        <p:nvSpPr>
          <p:cNvPr id="34" name="Google Shape;34;p8"/>
          <p:cNvSpPr txBox="1"/>
          <p:nvPr>
            <p:ph type="title"/>
          </p:nvPr>
        </p:nvSpPr>
        <p:spPr>
          <a:xfrm>
            <a:off x="3977600" y="555697"/>
            <a:ext cx="4780200" cy="755832"/>
          </a:xfrm>
          <a:prstGeom prst="rect">
            <a:avLst/>
          </a:prstGeom>
        </p:spPr>
        <p:txBody>
          <a:bodyPr spcFirstLastPara="1" wrap="square" lIns="0" tIns="0" rIns="0" bIns="0" anchor="t" anchorCtr="0">
            <a:noAutofit/>
          </a:bodyPr>
          <a:lstStyle>
            <a:lvl1pPr lvl="0" rtl="0">
              <a:spcBef>
                <a:spcPct val="0"/>
              </a:spcBef>
              <a:spcAft>
                <a:spcPts val="0"/>
              </a:spcAft>
              <a:buClr>
                <a:srgbClr val="FFFFFF"/>
              </a:buClr>
              <a:buSzPts val="9600"/>
              <a:buFont typeface="Roboto Light" panose="02000000000000000000"/>
              <a:buNone/>
              <a:defRPr sz="2400">
                <a:solidFill>
                  <a:srgbClr val="FFFFFF"/>
                </a:solidFill>
                <a:latin typeface="Roboto Light" panose="02000000000000000000"/>
                <a:ea typeface="Roboto Light" panose="02000000000000000000"/>
                <a:cs typeface="Roboto Light" panose="02000000000000000000"/>
                <a:sym typeface="Roboto Light" panose="02000000000000000000"/>
              </a:defRPr>
            </a:lvl1pPr>
            <a:lvl2pPr lvl="1" rtl="0">
              <a:spcBef>
                <a:spcPct val="0"/>
              </a:spcBef>
              <a:spcAft>
                <a:spcPts val="0"/>
              </a:spcAft>
              <a:buClr>
                <a:srgbClr val="FFFFFF"/>
              </a:buClr>
              <a:buSzPts val="9600"/>
              <a:buNone/>
              <a:defRPr sz="2400">
                <a:solidFill>
                  <a:srgbClr val="FFFFFF"/>
                </a:solidFill>
              </a:defRPr>
            </a:lvl2pPr>
            <a:lvl3pPr lvl="2" rtl="0">
              <a:spcBef>
                <a:spcPct val="0"/>
              </a:spcBef>
              <a:spcAft>
                <a:spcPts val="0"/>
              </a:spcAft>
              <a:buClr>
                <a:srgbClr val="FFFFFF"/>
              </a:buClr>
              <a:buSzPts val="9600"/>
              <a:buNone/>
              <a:defRPr sz="2400">
                <a:solidFill>
                  <a:srgbClr val="FFFFFF"/>
                </a:solidFill>
              </a:defRPr>
            </a:lvl3pPr>
            <a:lvl4pPr lvl="3" rtl="0">
              <a:spcBef>
                <a:spcPct val="0"/>
              </a:spcBef>
              <a:spcAft>
                <a:spcPts val="0"/>
              </a:spcAft>
              <a:buClr>
                <a:srgbClr val="FFFFFF"/>
              </a:buClr>
              <a:buSzPts val="9600"/>
              <a:buNone/>
              <a:defRPr sz="2400">
                <a:solidFill>
                  <a:srgbClr val="FFFFFF"/>
                </a:solidFill>
              </a:defRPr>
            </a:lvl4pPr>
            <a:lvl5pPr lvl="4" rtl="0">
              <a:spcBef>
                <a:spcPct val="0"/>
              </a:spcBef>
              <a:spcAft>
                <a:spcPts val="0"/>
              </a:spcAft>
              <a:buClr>
                <a:srgbClr val="FFFFFF"/>
              </a:buClr>
              <a:buSzPts val="9600"/>
              <a:buNone/>
              <a:defRPr sz="2400">
                <a:solidFill>
                  <a:srgbClr val="FFFFFF"/>
                </a:solidFill>
              </a:defRPr>
            </a:lvl5pPr>
            <a:lvl6pPr lvl="5" rtl="0">
              <a:spcBef>
                <a:spcPct val="0"/>
              </a:spcBef>
              <a:spcAft>
                <a:spcPts val="0"/>
              </a:spcAft>
              <a:buClr>
                <a:srgbClr val="FFFFFF"/>
              </a:buClr>
              <a:buSzPts val="9600"/>
              <a:buNone/>
              <a:defRPr sz="2400">
                <a:solidFill>
                  <a:srgbClr val="FFFFFF"/>
                </a:solidFill>
              </a:defRPr>
            </a:lvl6pPr>
            <a:lvl7pPr lvl="6" rtl="0">
              <a:spcBef>
                <a:spcPct val="0"/>
              </a:spcBef>
              <a:spcAft>
                <a:spcPts val="0"/>
              </a:spcAft>
              <a:buClr>
                <a:srgbClr val="FFFFFF"/>
              </a:buClr>
              <a:buSzPts val="9600"/>
              <a:buNone/>
              <a:defRPr sz="2400">
                <a:solidFill>
                  <a:srgbClr val="FFFFFF"/>
                </a:solidFill>
              </a:defRPr>
            </a:lvl7pPr>
            <a:lvl8pPr lvl="7" rtl="0">
              <a:spcBef>
                <a:spcPct val="0"/>
              </a:spcBef>
              <a:spcAft>
                <a:spcPts val="0"/>
              </a:spcAft>
              <a:buClr>
                <a:srgbClr val="FFFFFF"/>
              </a:buClr>
              <a:buSzPts val="9600"/>
              <a:buNone/>
              <a:defRPr sz="2400">
                <a:solidFill>
                  <a:srgbClr val="FFFFFF"/>
                </a:solidFill>
              </a:defRPr>
            </a:lvl8pPr>
            <a:lvl9pPr lvl="8" rtl="0">
              <a:spcBef>
                <a:spcPct val="0"/>
              </a:spcBef>
              <a:spcAft>
                <a:spcPts val="0"/>
              </a:spcAft>
              <a:buClr>
                <a:srgbClr val="FFFFFF"/>
              </a:buClr>
              <a:buSzPts val="9600"/>
              <a:buNone/>
              <a:defRPr sz="2400">
                <a:solidFill>
                  <a:srgbClr val="FFFFFF"/>
                </a:solidFill>
              </a:defRPr>
            </a:lvl9pPr>
          </a:lstStyle>
          <a:p/>
        </p:txBody>
      </p:sp>
      <p:sp>
        <p:nvSpPr>
          <p:cNvPr id="35" name="Google Shape;35;p8"/>
          <p:cNvSpPr txBox="1"/>
          <p:nvPr>
            <p:ph type="body" idx="1"/>
          </p:nvPr>
        </p:nvSpPr>
        <p:spPr>
          <a:xfrm>
            <a:off x="3977600" y="1389843"/>
            <a:ext cx="4780200" cy="3179956"/>
          </a:xfrm>
          <a:prstGeom prst="rect">
            <a:avLst/>
          </a:prstGeom>
        </p:spPr>
        <p:txBody>
          <a:bodyPr spcFirstLastPara="1" wrap="square" lIns="0" tIns="0" rIns="0" bIns="0" anchor="t" anchorCtr="0">
            <a:noAutofit/>
          </a:bodyPr>
          <a:lstStyle>
            <a:lvl1pPr marL="114300" lvl="0" indent="-133350" rtl="0">
              <a:spcBef>
                <a:spcPct val="0"/>
              </a:spcBef>
              <a:spcAft>
                <a:spcPts val="0"/>
              </a:spcAft>
              <a:buClr>
                <a:srgbClr val="FFFFFF"/>
              </a:buClr>
              <a:buSzPts val="4800"/>
              <a:buFont typeface="Roboto Light" panose="02000000000000000000"/>
              <a:buChar char="●"/>
              <a:defRPr sz="1200">
                <a:solidFill>
                  <a:srgbClr val="FFFFFF"/>
                </a:solidFill>
                <a:latin typeface="Roboto Light" panose="02000000000000000000"/>
                <a:ea typeface="Roboto Light" panose="02000000000000000000"/>
                <a:cs typeface="Roboto Light" panose="02000000000000000000"/>
                <a:sym typeface="Roboto Light" panose="02000000000000000000"/>
              </a:defRPr>
            </a:lvl1pPr>
            <a:lvl2pPr marL="228600" lvl="1" indent="-133350" rtl="0">
              <a:spcBef>
                <a:spcPct val="320000"/>
              </a:spcBef>
              <a:spcAft>
                <a:spcPts val="0"/>
              </a:spcAft>
              <a:buClr>
                <a:srgbClr val="FFFFFF"/>
              </a:buClr>
              <a:buSzPts val="4800"/>
              <a:buFont typeface="Roboto Light" panose="02000000000000000000"/>
              <a:buChar char="○"/>
              <a:defRPr sz="1200">
                <a:solidFill>
                  <a:srgbClr val="FFFFFF"/>
                </a:solidFill>
                <a:latin typeface="Roboto Light" panose="02000000000000000000"/>
                <a:ea typeface="Roboto Light" panose="02000000000000000000"/>
                <a:cs typeface="Roboto Light" panose="02000000000000000000"/>
                <a:sym typeface="Roboto Light" panose="02000000000000000000"/>
              </a:defRPr>
            </a:lvl2pPr>
            <a:lvl3pPr marL="342900" lvl="2" indent="-133350" rtl="0">
              <a:spcBef>
                <a:spcPct val="320000"/>
              </a:spcBef>
              <a:spcAft>
                <a:spcPts val="0"/>
              </a:spcAft>
              <a:buClr>
                <a:srgbClr val="FFFFFF"/>
              </a:buClr>
              <a:buSzPts val="4800"/>
              <a:buFont typeface="Roboto Light" panose="02000000000000000000"/>
              <a:buChar char="■"/>
              <a:defRPr sz="1200">
                <a:solidFill>
                  <a:srgbClr val="FFFFFF"/>
                </a:solidFill>
                <a:latin typeface="Roboto Light" panose="02000000000000000000"/>
                <a:ea typeface="Roboto Light" panose="02000000000000000000"/>
                <a:cs typeface="Roboto Light" panose="02000000000000000000"/>
                <a:sym typeface="Roboto Light" panose="02000000000000000000"/>
              </a:defRPr>
            </a:lvl3pPr>
            <a:lvl4pPr marL="457200" lvl="3" indent="-133350" rtl="0">
              <a:spcBef>
                <a:spcPct val="320000"/>
              </a:spcBef>
              <a:spcAft>
                <a:spcPts val="0"/>
              </a:spcAft>
              <a:buClr>
                <a:srgbClr val="FFFFFF"/>
              </a:buClr>
              <a:buSzPts val="4800"/>
              <a:buFont typeface="Roboto Light" panose="02000000000000000000"/>
              <a:buChar char="●"/>
              <a:defRPr sz="1200">
                <a:solidFill>
                  <a:srgbClr val="FFFFFF"/>
                </a:solidFill>
                <a:latin typeface="Roboto Light" panose="02000000000000000000"/>
                <a:ea typeface="Roboto Light" panose="02000000000000000000"/>
                <a:cs typeface="Roboto Light" panose="02000000000000000000"/>
                <a:sym typeface="Roboto Light" panose="02000000000000000000"/>
              </a:defRPr>
            </a:lvl4pPr>
            <a:lvl5pPr marL="571500" lvl="4" indent="-133350" rtl="0">
              <a:spcBef>
                <a:spcPct val="320000"/>
              </a:spcBef>
              <a:spcAft>
                <a:spcPts val="0"/>
              </a:spcAft>
              <a:buClr>
                <a:srgbClr val="FFFFFF"/>
              </a:buClr>
              <a:buSzPts val="4800"/>
              <a:buFont typeface="Roboto Light" panose="02000000000000000000"/>
              <a:buChar char="○"/>
              <a:defRPr sz="1200">
                <a:solidFill>
                  <a:srgbClr val="FFFFFF"/>
                </a:solidFill>
                <a:latin typeface="Roboto Light" panose="02000000000000000000"/>
                <a:ea typeface="Roboto Light" panose="02000000000000000000"/>
                <a:cs typeface="Roboto Light" panose="02000000000000000000"/>
                <a:sym typeface="Roboto Light" panose="02000000000000000000"/>
              </a:defRPr>
            </a:lvl5pPr>
            <a:lvl6pPr marL="685800" lvl="5" indent="-133350" rtl="0">
              <a:spcBef>
                <a:spcPct val="320000"/>
              </a:spcBef>
              <a:spcAft>
                <a:spcPts val="0"/>
              </a:spcAft>
              <a:buClr>
                <a:srgbClr val="FFFFFF"/>
              </a:buClr>
              <a:buSzPts val="4800"/>
              <a:buFont typeface="Roboto Light" panose="02000000000000000000"/>
              <a:buChar char="■"/>
              <a:defRPr sz="1200">
                <a:solidFill>
                  <a:srgbClr val="FFFFFF"/>
                </a:solidFill>
                <a:latin typeface="Roboto Light" panose="02000000000000000000"/>
                <a:ea typeface="Roboto Light" panose="02000000000000000000"/>
                <a:cs typeface="Roboto Light" panose="02000000000000000000"/>
                <a:sym typeface="Roboto Light" panose="02000000000000000000"/>
              </a:defRPr>
            </a:lvl6pPr>
            <a:lvl7pPr marL="800100" lvl="6" indent="-133350" rtl="0">
              <a:spcBef>
                <a:spcPct val="320000"/>
              </a:spcBef>
              <a:spcAft>
                <a:spcPts val="0"/>
              </a:spcAft>
              <a:buClr>
                <a:srgbClr val="FFFFFF"/>
              </a:buClr>
              <a:buSzPts val="4800"/>
              <a:buFont typeface="Roboto Light" panose="02000000000000000000"/>
              <a:buChar char="●"/>
              <a:defRPr sz="1200">
                <a:solidFill>
                  <a:srgbClr val="FFFFFF"/>
                </a:solidFill>
                <a:latin typeface="Roboto Light" panose="02000000000000000000"/>
                <a:ea typeface="Roboto Light" panose="02000000000000000000"/>
                <a:cs typeface="Roboto Light" panose="02000000000000000000"/>
                <a:sym typeface="Roboto Light" panose="02000000000000000000"/>
              </a:defRPr>
            </a:lvl7pPr>
            <a:lvl8pPr marL="914400" lvl="7" indent="-133350" rtl="0">
              <a:spcBef>
                <a:spcPct val="320000"/>
              </a:spcBef>
              <a:spcAft>
                <a:spcPts val="0"/>
              </a:spcAft>
              <a:buClr>
                <a:srgbClr val="FFFFFF"/>
              </a:buClr>
              <a:buSzPts val="4800"/>
              <a:buFont typeface="Roboto Light" panose="02000000000000000000"/>
              <a:buChar char="○"/>
              <a:defRPr sz="1200">
                <a:solidFill>
                  <a:srgbClr val="FFFFFF"/>
                </a:solidFill>
                <a:latin typeface="Roboto Light" panose="02000000000000000000"/>
                <a:ea typeface="Roboto Light" panose="02000000000000000000"/>
                <a:cs typeface="Roboto Light" panose="02000000000000000000"/>
                <a:sym typeface="Roboto Light" panose="02000000000000000000"/>
              </a:defRPr>
            </a:lvl8pPr>
            <a:lvl9pPr marL="1028700" lvl="8" indent="-133350" rtl="0">
              <a:spcBef>
                <a:spcPct val="320000"/>
              </a:spcBef>
              <a:spcAft>
                <a:spcPts val="6400"/>
              </a:spcAft>
              <a:buClr>
                <a:srgbClr val="FFFFFF"/>
              </a:buClr>
              <a:buSzPts val="4800"/>
              <a:buFont typeface="Roboto Light" panose="02000000000000000000"/>
              <a:buChar char="■"/>
              <a:defRPr sz="1200">
                <a:solidFill>
                  <a:srgbClr val="FFFFFF"/>
                </a:solidFill>
                <a:latin typeface="Roboto Light" panose="02000000000000000000"/>
                <a:ea typeface="Roboto Light" panose="02000000000000000000"/>
                <a:cs typeface="Roboto Light" panose="02000000000000000000"/>
                <a:sym typeface="Roboto Light" panose="02000000000000000000"/>
              </a:defRPr>
            </a:lvl9pPr>
          </a:lstStyle>
          <a:p/>
        </p:txBody>
      </p:sp>
    </p:spTree>
  </p:cSld>
  <p:clrMapOvr>
    <a:masterClrMapping/>
  </p:clrMapOvr>
  <mc:AlternateContent xmlns:mc="http://schemas.openxmlformats.org/markup-compatibility/2006">
    <mc:Choice xmlns:p14="http://schemas.microsoft.com/office/powerpoint/2010/main" Requires="p14">
      <p:transition p14:dur="500">
        <p:push dir="u"/>
      </p:transition>
    </mc:Choice>
    <mc:Fallback>
      <p:transition>
        <p:push dir="u"/>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p:cSld name="MAIN_POINT">
    <p:bg>
      <p:bgPr>
        <a:blipFill>
          <a:blip r:embed="rId2"/>
          <a:stretch>
            <a:fillRect/>
          </a:stretch>
        </a:blipFill>
        <a:effectLst/>
      </p:bgPr>
    </p:bg>
    <p:spTree>
      <p:nvGrpSpPr>
        <p:cNvPr id="36" name="Shape 36"/>
        <p:cNvGrpSpPr/>
        <p:nvPr/>
      </p:nvGrpSpPr>
      <p:grpSpPr>
        <a:xfrm>
          <a:off x="0" y="0"/>
          <a:ext cx="0" cy="0"/>
          <a:chOff x="0" y="0"/>
          <a:chExt cx="0" cy="0"/>
        </a:xfrm>
      </p:grpSpPr>
      <p:sp>
        <p:nvSpPr>
          <p:cNvPr id="37" name="Google Shape;37;p9"/>
          <p:cNvSpPr txBox="1"/>
          <p:nvPr>
            <p:ph type="title"/>
          </p:nvPr>
        </p:nvSpPr>
        <p:spPr>
          <a:xfrm>
            <a:off x="440031" y="1126597"/>
            <a:ext cx="4937700" cy="1839622"/>
          </a:xfrm>
          <a:prstGeom prst="rect">
            <a:avLst/>
          </a:prstGeom>
        </p:spPr>
        <p:txBody>
          <a:bodyPr spcFirstLastPara="1" wrap="square" lIns="0" tIns="0" rIns="0" bIns="0" anchor="t" anchorCtr="0">
            <a:noAutofit/>
          </a:bodyPr>
          <a:lstStyle>
            <a:lvl1pPr lvl="0">
              <a:spcBef>
                <a:spcPct val="0"/>
              </a:spcBef>
              <a:spcAft>
                <a:spcPts val="0"/>
              </a:spcAft>
              <a:buClr>
                <a:srgbClr val="424242"/>
              </a:buClr>
              <a:buSzPts val="11200"/>
              <a:buFont typeface="Roboto Light" panose="02000000000000000000"/>
              <a:buNone/>
              <a:defRPr>
                <a:solidFill>
                  <a:srgbClr val="424242"/>
                </a:solidFill>
                <a:latin typeface="Roboto Light" panose="02000000000000000000"/>
                <a:ea typeface="Roboto Light" panose="02000000000000000000"/>
                <a:cs typeface="Roboto Light" panose="02000000000000000000"/>
                <a:sym typeface="Roboto Light" panose="02000000000000000000"/>
              </a:defRPr>
            </a:lvl1pPr>
            <a:lvl2pPr lvl="1">
              <a:spcBef>
                <a:spcPct val="0"/>
              </a:spcBef>
              <a:spcAft>
                <a:spcPts val="0"/>
              </a:spcAft>
              <a:buSzPts val="19200"/>
              <a:buNone/>
              <a:defRPr sz="4800"/>
            </a:lvl2pPr>
            <a:lvl3pPr lvl="2">
              <a:spcBef>
                <a:spcPct val="0"/>
              </a:spcBef>
              <a:spcAft>
                <a:spcPts val="0"/>
              </a:spcAft>
              <a:buSzPts val="19200"/>
              <a:buNone/>
              <a:defRPr sz="4800"/>
            </a:lvl3pPr>
            <a:lvl4pPr lvl="3">
              <a:spcBef>
                <a:spcPct val="0"/>
              </a:spcBef>
              <a:spcAft>
                <a:spcPts val="0"/>
              </a:spcAft>
              <a:buSzPts val="19200"/>
              <a:buNone/>
              <a:defRPr sz="4800"/>
            </a:lvl4pPr>
            <a:lvl5pPr lvl="4">
              <a:spcBef>
                <a:spcPct val="0"/>
              </a:spcBef>
              <a:spcAft>
                <a:spcPts val="0"/>
              </a:spcAft>
              <a:buSzPts val="19200"/>
              <a:buNone/>
              <a:defRPr sz="4800"/>
            </a:lvl5pPr>
            <a:lvl6pPr lvl="5">
              <a:spcBef>
                <a:spcPct val="0"/>
              </a:spcBef>
              <a:spcAft>
                <a:spcPts val="0"/>
              </a:spcAft>
              <a:buSzPts val="19200"/>
              <a:buNone/>
              <a:defRPr sz="4800"/>
            </a:lvl6pPr>
            <a:lvl7pPr lvl="6">
              <a:spcBef>
                <a:spcPct val="0"/>
              </a:spcBef>
              <a:spcAft>
                <a:spcPts val="0"/>
              </a:spcAft>
              <a:buSzPts val="19200"/>
              <a:buNone/>
              <a:defRPr sz="4800"/>
            </a:lvl7pPr>
            <a:lvl8pPr lvl="7">
              <a:spcBef>
                <a:spcPct val="0"/>
              </a:spcBef>
              <a:spcAft>
                <a:spcPts val="0"/>
              </a:spcAft>
              <a:buSzPts val="19200"/>
              <a:buNone/>
              <a:defRPr sz="4800"/>
            </a:lvl8pPr>
            <a:lvl9pPr lvl="8">
              <a:spcBef>
                <a:spcPct val="0"/>
              </a:spcBef>
              <a:spcAft>
                <a:spcPts val="0"/>
              </a:spcAft>
              <a:buSzPts val="19200"/>
              <a:buNone/>
              <a:defRPr sz="4800"/>
            </a:lvl9pPr>
          </a:lstStyle>
          <a:p/>
        </p:txBody>
      </p:sp>
    </p:spTree>
  </p:cSld>
  <p:clrMapOvr>
    <a:masterClrMapping/>
  </p:clrMapOvr>
  <mc:AlternateContent xmlns:mc="http://schemas.openxmlformats.org/markup-compatibility/2006">
    <mc:Choice xmlns:p14="http://schemas.microsoft.com/office/powerpoint/2010/main" Requires="p14">
      <p:transition p14:dur="500">
        <p:push dir="u"/>
      </p:transition>
    </mc:Choice>
    <mc:Fallback>
      <p:transition>
        <p:push dir="u"/>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38" name="Shape 38"/>
        <p:cNvGrpSpPr/>
        <p:nvPr/>
      </p:nvGrpSpPr>
      <p:grpSpPr>
        <a:xfrm>
          <a:off x="0" y="0"/>
          <a:ext cx="0" cy="0"/>
          <a:chOff x="0" y="0"/>
          <a:chExt cx="0" cy="0"/>
        </a:xfrm>
      </p:grpSpPr>
      <p:sp>
        <p:nvSpPr>
          <p:cNvPr id="39" name="Google Shape;39;p10"/>
          <p:cNvSpPr txBox="1"/>
          <p:nvPr>
            <p:ph type="body" idx="1"/>
          </p:nvPr>
        </p:nvSpPr>
        <p:spPr>
          <a:xfrm>
            <a:off x="311700" y="4231315"/>
            <a:ext cx="5998800" cy="605206"/>
          </a:xfrm>
          <a:prstGeom prst="rect">
            <a:avLst/>
          </a:prstGeom>
        </p:spPr>
        <p:txBody>
          <a:bodyPr spcFirstLastPara="1" wrap="square" lIns="0" tIns="0" rIns="0" bIns="0" anchor="t" anchorCtr="0">
            <a:noAutofit/>
          </a:bodyPr>
          <a:lstStyle>
            <a:lvl1pPr marL="114300" lvl="0" indent="-57150">
              <a:lnSpc>
                <a:spcPct val="100000"/>
              </a:lnSpc>
              <a:spcBef>
                <a:spcPct val="0"/>
              </a:spcBef>
              <a:spcAft>
                <a:spcPts val="0"/>
              </a:spcAft>
              <a:buClr>
                <a:srgbClr val="424242"/>
              </a:buClr>
              <a:buSzPts val="7200"/>
              <a:buFont typeface="Roboto Light" panose="02000000000000000000"/>
              <a:buNone/>
              <a:defRPr>
                <a:solidFill>
                  <a:srgbClr val="424242"/>
                </a:solidFill>
                <a:latin typeface="Roboto Light" panose="02000000000000000000"/>
                <a:ea typeface="Roboto Light" panose="02000000000000000000"/>
                <a:cs typeface="Roboto Light" panose="02000000000000000000"/>
                <a:sym typeface="Roboto Light" panose="02000000000000000000"/>
              </a:defRPr>
            </a:lvl1pPr>
          </a:lstStyle>
          <a:p/>
        </p:txBody>
      </p:sp>
      <p:sp>
        <p:nvSpPr>
          <p:cNvPr id="40" name="Google Shape;40;p10"/>
          <p:cNvSpPr txBox="1"/>
          <p:nvPr>
            <p:ph type="sldNum" idx="12"/>
          </p:nvPr>
        </p:nvSpPr>
        <p:spPr>
          <a:xfrm>
            <a:off x="8472458" y="4664033"/>
            <a:ext cx="548700" cy="393669"/>
          </a:xfrm>
          <a:prstGeom prst="rect">
            <a:avLst/>
          </a:prstGeom>
        </p:spPr>
        <p:txBody>
          <a:bodyPr spcFirstLastPara="1" wrap="square" lIns="365700" tIns="365700" rIns="365700" bIns="365700" anchor="ctr" anchorCtr="0">
            <a:noAutofit/>
          </a:bodyPr>
          <a:lstStyle>
            <a:lvl1pPr lvl="0" rtl="0">
              <a:buNone/>
              <a:defRPr>
                <a:latin typeface="Roboto" panose="02000000000000000000"/>
                <a:ea typeface="Roboto" panose="02000000000000000000"/>
                <a:cs typeface="Roboto" panose="02000000000000000000"/>
                <a:sym typeface="Roboto" panose="02000000000000000000"/>
              </a:defRPr>
            </a:lvl1pPr>
            <a:lvl2pPr lvl="1" rtl="0">
              <a:buNone/>
              <a:defRPr>
                <a:latin typeface="Roboto" panose="02000000000000000000"/>
                <a:ea typeface="Roboto" panose="02000000000000000000"/>
                <a:cs typeface="Roboto" panose="02000000000000000000"/>
                <a:sym typeface="Roboto" panose="02000000000000000000"/>
              </a:defRPr>
            </a:lvl2pPr>
            <a:lvl3pPr lvl="2" rtl="0">
              <a:buNone/>
              <a:defRPr>
                <a:latin typeface="Roboto" panose="02000000000000000000"/>
                <a:ea typeface="Roboto" panose="02000000000000000000"/>
                <a:cs typeface="Roboto" panose="02000000000000000000"/>
                <a:sym typeface="Roboto" panose="02000000000000000000"/>
              </a:defRPr>
            </a:lvl3pPr>
            <a:lvl4pPr lvl="3" rtl="0">
              <a:buNone/>
              <a:defRPr>
                <a:latin typeface="Roboto" panose="02000000000000000000"/>
                <a:ea typeface="Roboto" panose="02000000000000000000"/>
                <a:cs typeface="Roboto" panose="02000000000000000000"/>
                <a:sym typeface="Roboto" panose="02000000000000000000"/>
              </a:defRPr>
            </a:lvl4pPr>
            <a:lvl5pPr lvl="4" rtl="0">
              <a:buNone/>
              <a:defRPr>
                <a:latin typeface="Roboto" panose="02000000000000000000"/>
                <a:ea typeface="Roboto" panose="02000000000000000000"/>
                <a:cs typeface="Roboto" panose="02000000000000000000"/>
                <a:sym typeface="Roboto" panose="02000000000000000000"/>
              </a:defRPr>
            </a:lvl5pPr>
            <a:lvl6pPr lvl="5" rtl="0">
              <a:buNone/>
              <a:defRPr>
                <a:latin typeface="Roboto" panose="02000000000000000000"/>
                <a:ea typeface="Roboto" panose="02000000000000000000"/>
                <a:cs typeface="Roboto" panose="02000000000000000000"/>
                <a:sym typeface="Roboto" panose="02000000000000000000"/>
              </a:defRPr>
            </a:lvl6pPr>
            <a:lvl7pPr lvl="6" rtl="0">
              <a:buNone/>
              <a:defRPr>
                <a:latin typeface="Roboto" panose="02000000000000000000"/>
                <a:ea typeface="Roboto" panose="02000000000000000000"/>
                <a:cs typeface="Roboto" panose="02000000000000000000"/>
                <a:sym typeface="Roboto" panose="02000000000000000000"/>
              </a:defRPr>
            </a:lvl7pPr>
            <a:lvl8pPr lvl="7" rtl="0">
              <a:buNone/>
              <a:defRPr>
                <a:latin typeface="Roboto" panose="02000000000000000000"/>
                <a:ea typeface="Roboto" panose="02000000000000000000"/>
                <a:cs typeface="Roboto" panose="02000000000000000000"/>
                <a:sym typeface="Roboto" panose="02000000000000000000"/>
              </a:defRPr>
            </a:lvl8pPr>
            <a:lvl9pPr lvl="8" rtl="0">
              <a:buNone/>
              <a:defRPr>
                <a:latin typeface="Roboto" panose="02000000000000000000"/>
                <a:ea typeface="Roboto" panose="02000000000000000000"/>
                <a:cs typeface="Roboto" panose="02000000000000000000"/>
                <a:sym typeface="Roboto" panose="02000000000000000000"/>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mc:AlternateContent xmlns:mc="http://schemas.openxmlformats.org/markup-compatibility/2006">
    <mc:Choice xmlns:p14="http://schemas.microsoft.com/office/powerpoint/2010/main" Requires="p14">
      <p:transition p14:dur="500">
        <p:push dir="u"/>
      </p:transition>
    </mc:Choice>
    <mc:Fallback>
      <p:transition>
        <p:push dir="u"/>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Half image">
  <p:cSld name="CAPTION_ONLY_1">
    <p:bg>
      <p:bgPr>
        <a:blipFill>
          <a:blip r:embed="rId2"/>
          <a:stretch>
            <a:fillRect/>
          </a:stretch>
        </a:blipFill>
        <a:effectLst/>
      </p:bgPr>
    </p:bg>
    <p:spTree>
      <p:nvGrpSpPr>
        <p:cNvPr id="41" name="Shape 41"/>
        <p:cNvGrpSpPr/>
        <p:nvPr/>
      </p:nvGrpSpPr>
      <p:grpSpPr>
        <a:xfrm>
          <a:off x="0" y="0"/>
          <a:ext cx="0" cy="0"/>
          <a:chOff x="0" y="0"/>
          <a:chExt cx="0" cy="0"/>
        </a:xfrm>
      </p:grpSpPr>
      <p:sp>
        <p:nvSpPr>
          <p:cNvPr id="42" name="Google Shape;42;p11"/>
          <p:cNvSpPr txBox="1"/>
          <p:nvPr>
            <p:ph type="sldNum" idx="12"/>
          </p:nvPr>
        </p:nvSpPr>
        <p:spPr>
          <a:xfrm>
            <a:off x="8472458" y="4664033"/>
            <a:ext cx="548700" cy="393669"/>
          </a:xfrm>
          <a:prstGeom prst="rect">
            <a:avLst/>
          </a:prstGeom>
        </p:spPr>
        <p:txBody>
          <a:bodyPr spcFirstLastPara="1" wrap="square" lIns="365700" tIns="365700" rIns="365700" bIns="365700" anchor="ctr" anchorCtr="0">
            <a:noAutofit/>
          </a:bodyPr>
          <a:lstStyle>
            <a:lvl1pPr lvl="0" rtl="0">
              <a:buNone/>
              <a:defRPr>
                <a:latin typeface="Roboto" panose="02000000000000000000"/>
                <a:ea typeface="Roboto" panose="02000000000000000000"/>
                <a:cs typeface="Roboto" panose="02000000000000000000"/>
                <a:sym typeface="Roboto" panose="02000000000000000000"/>
              </a:defRPr>
            </a:lvl1pPr>
            <a:lvl2pPr lvl="1" rtl="0">
              <a:buNone/>
              <a:defRPr>
                <a:latin typeface="Roboto" panose="02000000000000000000"/>
                <a:ea typeface="Roboto" panose="02000000000000000000"/>
                <a:cs typeface="Roboto" panose="02000000000000000000"/>
                <a:sym typeface="Roboto" panose="02000000000000000000"/>
              </a:defRPr>
            </a:lvl2pPr>
            <a:lvl3pPr lvl="2" rtl="0">
              <a:buNone/>
              <a:defRPr>
                <a:latin typeface="Roboto" panose="02000000000000000000"/>
                <a:ea typeface="Roboto" panose="02000000000000000000"/>
                <a:cs typeface="Roboto" panose="02000000000000000000"/>
                <a:sym typeface="Roboto" panose="02000000000000000000"/>
              </a:defRPr>
            </a:lvl3pPr>
            <a:lvl4pPr lvl="3" rtl="0">
              <a:buNone/>
              <a:defRPr>
                <a:latin typeface="Roboto" panose="02000000000000000000"/>
                <a:ea typeface="Roboto" panose="02000000000000000000"/>
                <a:cs typeface="Roboto" panose="02000000000000000000"/>
                <a:sym typeface="Roboto" panose="02000000000000000000"/>
              </a:defRPr>
            </a:lvl4pPr>
            <a:lvl5pPr lvl="4" rtl="0">
              <a:buNone/>
              <a:defRPr>
                <a:latin typeface="Roboto" panose="02000000000000000000"/>
                <a:ea typeface="Roboto" panose="02000000000000000000"/>
                <a:cs typeface="Roboto" panose="02000000000000000000"/>
                <a:sym typeface="Roboto" panose="02000000000000000000"/>
              </a:defRPr>
            </a:lvl5pPr>
            <a:lvl6pPr lvl="5" rtl="0">
              <a:buNone/>
              <a:defRPr>
                <a:latin typeface="Roboto" panose="02000000000000000000"/>
                <a:ea typeface="Roboto" panose="02000000000000000000"/>
                <a:cs typeface="Roboto" panose="02000000000000000000"/>
                <a:sym typeface="Roboto" panose="02000000000000000000"/>
              </a:defRPr>
            </a:lvl6pPr>
            <a:lvl7pPr lvl="6" rtl="0">
              <a:buNone/>
              <a:defRPr>
                <a:latin typeface="Roboto" panose="02000000000000000000"/>
                <a:ea typeface="Roboto" panose="02000000000000000000"/>
                <a:cs typeface="Roboto" panose="02000000000000000000"/>
                <a:sym typeface="Roboto" panose="02000000000000000000"/>
              </a:defRPr>
            </a:lvl7pPr>
            <a:lvl8pPr lvl="7" rtl="0">
              <a:buNone/>
              <a:defRPr>
                <a:latin typeface="Roboto" panose="02000000000000000000"/>
                <a:ea typeface="Roboto" panose="02000000000000000000"/>
                <a:cs typeface="Roboto" panose="02000000000000000000"/>
                <a:sym typeface="Roboto" panose="02000000000000000000"/>
              </a:defRPr>
            </a:lvl8pPr>
            <a:lvl9pPr lvl="8" rtl="0">
              <a:buNone/>
              <a:defRPr>
                <a:latin typeface="Roboto" panose="02000000000000000000"/>
                <a:ea typeface="Roboto" panose="02000000000000000000"/>
                <a:cs typeface="Roboto" panose="02000000000000000000"/>
                <a:sym typeface="Roboto" panose="02000000000000000000"/>
              </a:defRPr>
            </a:lvl9pPr>
          </a:lstStyle>
          <a:p>
            <a:pPr marL="0" lvl="0" indent="0" algn="r" rtl="0">
              <a:spcBef>
                <a:spcPts val="0"/>
              </a:spcBef>
              <a:spcAft>
                <a:spcPts val="0"/>
              </a:spcAft>
              <a:buNone/>
            </a:pPr>
            <a:fld id="{00000000-1234-1234-1234-123412341234}" type="slidenum">
              <a:rPr lang="en-GB"/>
            </a:fld>
            <a:endParaRPr lang="en-GB"/>
          </a:p>
        </p:txBody>
      </p:sp>
      <p:sp>
        <p:nvSpPr>
          <p:cNvPr id="43" name="Google Shape;43;p11"/>
          <p:cNvSpPr txBox="1"/>
          <p:nvPr>
            <p:ph type="title"/>
          </p:nvPr>
        </p:nvSpPr>
        <p:spPr>
          <a:xfrm>
            <a:off x="616500" y="555697"/>
            <a:ext cx="3350700" cy="755832"/>
          </a:xfrm>
          <a:prstGeom prst="rect">
            <a:avLst/>
          </a:prstGeom>
        </p:spPr>
        <p:txBody>
          <a:bodyPr spcFirstLastPara="1" wrap="square" lIns="0" tIns="0" rIns="0" bIns="0" anchor="t" anchorCtr="0">
            <a:noAutofit/>
          </a:bodyPr>
          <a:lstStyle>
            <a:lvl1pPr lvl="0" rtl="0">
              <a:spcBef>
                <a:spcPct val="0"/>
              </a:spcBef>
              <a:spcAft>
                <a:spcPts val="0"/>
              </a:spcAft>
              <a:buClr>
                <a:srgbClr val="424242"/>
              </a:buClr>
              <a:buSzPts val="9600"/>
              <a:buFont typeface="Roboto Light" panose="02000000000000000000"/>
              <a:buNone/>
              <a:defRPr sz="2400">
                <a:solidFill>
                  <a:srgbClr val="424242"/>
                </a:solidFill>
                <a:latin typeface="Roboto Light" panose="02000000000000000000"/>
                <a:ea typeface="Roboto Light" panose="02000000000000000000"/>
                <a:cs typeface="Roboto Light" panose="02000000000000000000"/>
                <a:sym typeface="Roboto Light" panose="02000000000000000000"/>
              </a:defRPr>
            </a:lvl1pPr>
            <a:lvl2pPr lvl="1" rtl="0">
              <a:spcBef>
                <a:spcPct val="0"/>
              </a:spcBef>
              <a:spcAft>
                <a:spcPts val="0"/>
              </a:spcAft>
              <a:buClr>
                <a:srgbClr val="424242"/>
              </a:buClr>
              <a:buSzPts val="9600"/>
              <a:buNone/>
              <a:defRPr sz="2400">
                <a:solidFill>
                  <a:srgbClr val="424242"/>
                </a:solidFill>
              </a:defRPr>
            </a:lvl2pPr>
            <a:lvl3pPr lvl="2" rtl="0">
              <a:spcBef>
                <a:spcPct val="0"/>
              </a:spcBef>
              <a:spcAft>
                <a:spcPts val="0"/>
              </a:spcAft>
              <a:buClr>
                <a:srgbClr val="424242"/>
              </a:buClr>
              <a:buSzPts val="9600"/>
              <a:buNone/>
              <a:defRPr sz="2400">
                <a:solidFill>
                  <a:srgbClr val="424242"/>
                </a:solidFill>
              </a:defRPr>
            </a:lvl3pPr>
            <a:lvl4pPr lvl="3" rtl="0">
              <a:spcBef>
                <a:spcPct val="0"/>
              </a:spcBef>
              <a:spcAft>
                <a:spcPts val="0"/>
              </a:spcAft>
              <a:buClr>
                <a:srgbClr val="424242"/>
              </a:buClr>
              <a:buSzPts val="9600"/>
              <a:buNone/>
              <a:defRPr sz="2400">
                <a:solidFill>
                  <a:srgbClr val="424242"/>
                </a:solidFill>
              </a:defRPr>
            </a:lvl4pPr>
            <a:lvl5pPr lvl="4" rtl="0">
              <a:spcBef>
                <a:spcPct val="0"/>
              </a:spcBef>
              <a:spcAft>
                <a:spcPts val="0"/>
              </a:spcAft>
              <a:buClr>
                <a:srgbClr val="424242"/>
              </a:buClr>
              <a:buSzPts val="9600"/>
              <a:buNone/>
              <a:defRPr sz="2400">
                <a:solidFill>
                  <a:srgbClr val="424242"/>
                </a:solidFill>
              </a:defRPr>
            </a:lvl5pPr>
            <a:lvl6pPr lvl="5" rtl="0">
              <a:spcBef>
                <a:spcPct val="0"/>
              </a:spcBef>
              <a:spcAft>
                <a:spcPts val="0"/>
              </a:spcAft>
              <a:buClr>
                <a:srgbClr val="424242"/>
              </a:buClr>
              <a:buSzPts val="9600"/>
              <a:buNone/>
              <a:defRPr sz="2400">
                <a:solidFill>
                  <a:srgbClr val="424242"/>
                </a:solidFill>
              </a:defRPr>
            </a:lvl6pPr>
            <a:lvl7pPr lvl="6" rtl="0">
              <a:spcBef>
                <a:spcPct val="0"/>
              </a:spcBef>
              <a:spcAft>
                <a:spcPts val="0"/>
              </a:spcAft>
              <a:buClr>
                <a:srgbClr val="424242"/>
              </a:buClr>
              <a:buSzPts val="9600"/>
              <a:buNone/>
              <a:defRPr sz="2400">
                <a:solidFill>
                  <a:srgbClr val="424242"/>
                </a:solidFill>
              </a:defRPr>
            </a:lvl7pPr>
            <a:lvl8pPr lvl="7" rtl="0">
              <a:spcBef>
                <a:spcPct val="0"/>
              </a:spcBef>
              <a:spcAft>
                <a:spcPts val="0"/>
              </a:spcAft>
              <a:buClr>
                <a:srgbClr val="424242"/>
              </a:buClr>
              <a:buSzPts val="9600"/>
              <a:buNone/>
              <a:defRPr sz="2400">
                <a:solidFill>
                  <a:srgbClr val="424242"/>
                </a:solidFill>
              </a:defRPr>
            </a:lvl8pPr>
            <a:lvl9pPr lvl="8" rtl="0">
              <a:spcBef>
                <a:spcPct val="0"/>
              </a:spcBef>
              <a:spcAft>
                <a:spcPts val="0"/>
              </a:spcAft>
              <a:buClr>
                <a:srgbClr val="424242"/>
              </a:buClr>
              <a:buSzPts val="9600"/>
              <a:buNone/>
              <a:defRPr sz="2400">
                <a:solidFill>
                  <a:srgbClr val="424242"/>
                </a:solidFill>
              </a:defRPr>
            </a:lvl9pPr>
          </a:lstStyle>
          <a:p/>
        </p:txBody>
      </p:sp>
      <p:sp>
        <p:nvSpPr>
          <p:cNvPr id="44" name="Google Shape;44;p11"/>
          <p:cNvSpPr txBox="1"/>
          <p:nvPr>
            <p:ph type="title" idx="2"/>
          </p:nvPr>
        </p:nvSpPr>
        <p:spPr>
          <a:xfrm>
            <a:off x="616500" y="1652139"/>
            <a:ext cx="2917200" cy="2076363"/>
          </a:xfrm>
          <a:prstGeom prst="rect">
            <a:avLst/>
          </a:prstGeom>
        </p:spPr>
        <p:txBody>
          <a:bodyPr spcFirstLastPara="1" wrap="square" lIns="0" tIns="0" rIns="0" bIns="0" anchor="t" anchorCtr="0">
            <a:noAutofit/>
          </a:bodyPr>
          <a:lstStyle>
            <a:lvl1pPr lvl="0" rtl="0">
              <a:spcBef>
                <a:spcPct val="0"/>
              </a:spcBef>
              <a:spcAft>
                <a:spcPts val="0"/>
              </a:spcAft>
              <a:buClr>
                <a:srgbClr val="424242"/>
              </a:buClr>
              <a:buSzPts val="7200"/>
              <a:buFont typeface="Roboto Light" panose="02000000000000000000"/>
              <a:buNone/>
              <a:defRPr sz="1800">
                <a:solidFill>
                  <a:srgbClr val="424242"/>
                </a:solidFill>
                <a:latin typeface="Roboto Light" panose="02000000000000000000"/>
                <a:ea typeface="Roboto Light" panose="02000000000000000000"/>
                <a:cs typeface="Roboto Light" panose="02000000000000000000"/>
                <a:sym typeface="Roboto Light" panose="02000000000000000000"/>
              </a:defRPr>
            </a:lvl1pPr>
            <a:lvl2pPr lvl="1" rtl="0">
              <a:spcBef>
                <a:spcPct val="0"/>
              </a:spcBef>
              <a:spcAft>
                <a:spcPts val="0"/>
              </a:spcAft>
              <a:buClr>
                <a:srgbClr val="424242"/>
              </a:buClr>
              <a:buSzPts val="9600"/>
              <a:buNone/>
              <a:defRPr sz="2400">
                <a:solidFill>
                  <a:srgbClr val="424242"/>
                </a:solidFill>
              </a:defRPr>
            </a:lvl2pPr>
            <a:lvl3pPr lvl="2" rtl="0">
              <a:spcBef>
                <a:spcPct val="0"/>
              </a:spcBef>
              <a:spcAft>
                <a:spcPts val="0"/>
              </a:spcAft>
              <a:buClr>
                <a:srgbClr val="424242"/>
              </a:buClr>
              <a:buSzPts val="9600"/>
              <a:buNone/>
              <a:defRPr sz="2400">
                <a:solidFill>
                  <a:srgbClr val="424242"/>
                </a:solidFill>
              </a:defRPr>
            </a:lvl3pPr>
            <a:lvl4pPr lvl="3" rtl="0">
              <a:spcBef>
                <a:spcPct val="0"/>
              </a:spcBef>
              <a:spcAft>
                <a:spcPts val="0"/>
              </a:spcAft>
              <a:buClr>
                <a:srgbClr val="424242"/>
              </a:buClr>
              <a:buSzPts val="9600"/>
              <a:buNone/>
              <a:defRPr sz="2400">
                <a:solidFill>
                  <a:srgbClr val="424242"/>
                </a:solidFill>
              </a:defRPr>
            </a:lvl4pPr>
            <a:lvl5pPr lvl="4" rtl="0">
              <a:spcBef>
                <a:spcPct val="0"/>
              </a:spcBef>
              <a:spcAft>
                <a:spcPts val="0"/>
              </a:spcAft>
              <a:buClr>
                <a:srgbClr val="424242"/>
              </a:buClr>
              <a:buSzPts val="9600"/>
              <a:buNone/>
              <a:defRPr sz="2400">
                <a:solidFill>
                  <a:srgbClr val="424242"/>
                </a:solidFill>
              </a:defRPr>
            </a:lvl5pPr>
            <a:lvl6pPr lvl="5" rtl="0">
              <a:spcBef>
                <a:spcPct val="0"/>
              </a:spcBef>
              <a:spcAft>
                <a:spcPts val="0"/>
              </a:spcAft>
              <a:buClr>
                <a:srgbClr val="424242"/>
              </a:buClr>
              <a:buSzPts val="9600"/>
              <a:buNone/>
              <a:defRPr sz="2400">
                <a:solidFill>
                  <a:srgbClr val="424242"/>
                </a:solidFill>
              </a:defRPr>
            </a:lvl6pPr>
            <a:lvl7pPr lvl="6" rtl="0">
              <a:spcBef>
                <a:spcPct val="0"/>
              </a:spcBef>
              <a:spcAft>
                <a:spcPts val="0"/>
              </a:spcAft>
              <a:buClr>
                <a:srgbClr val="424242"/>
              </a:buClr>
              <a:buSzPts val="9600"/>
              <a:buNone/>
              <a:defRPr sz="2400">
                <a:solidFill>
                  <a:srgbClr val="424242"/>
                </a:solidFill>
              </a:defRPr>
            </a:lvl7pPr>
            <a:lvl8pPr lvl="7" rtl="0">
              <a:spcBef>
                <a:spcPct val="0"/>
              </a:spcBef>
              <a:spcAft>
                <a:spcPts val="0"/>
              </a:spcAft>
              <a:buClr>
                <a:srgbClr val="424242"/>
              </a:buClr>
              <a:buSzPts val="9600"/>
              <a:buNone/>
              <a:defRPr sz="2400">
                <a:solidFill>
                  <a:srgbClr val="424242"/>
                </a:solidFill>
              </a:defRPr>
            </a:lvl8pPr>
            <a:lvl9pPr lvl="8" rtl="0">
              <a:spcBef>
                <a:spcPct val="0"/>
              </a:spcBef>
              <a:spcAft>
                <a:spcPts val="0"/>
              </a:spcAft>
              <a:buClr>
                <a:srgbClr val="424242"/>
              </a:buClr>
              <a:buSzPts val="9600"/>
              <a:buNone/>
              <a:defRPr sz="2400">
                <a:solidFill>
                  <a:srgbClr val="424242"/>
                </a:solidFill>
              </a:defRPr>
            </a:lvl9pPr>
          </a:lstStyle>
          <a:p/>
        </p:txBody>
      </p:sp>
    </p:spTree>
  </p:cSld>
  <p:clrMapOvr>
    <a:masterClrMapping/>
  </p:clrMapOvr>
  <mc:AlternateContent xmlns:mc="http://schemas.openxmlformats.org/markup-compatibility/2006">
    <mc:Choice xmlns:p14="http://schemas.microsoft.com/office/powerpoint/2010/main" Requires="p14">
      <p:transition p14:dur="500">
        <p:push dir="u"/>
      </p:transition>
    </mc:Choice>
    <mc:Fallback>
      <p:transition>
        <p:push dir="u"/>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matchingName="Primary Branding">
  <p:cSld name="BLANK">
    <p:bg>
      <p:bgPr>
        <a:blipFill>
          <a:blip r:embed="rId2"/>
          <a:stretch>
            <a:fillRect/>
          </a:stretch>
        </a:blipFill>
        <a:effectLst/>
      </p:bgPr>
    </p:bg>
    <p:spTree>
      <p:nvGrpSpPr>
        <p:cNvPr id="45" name="Shape 45"/>
        <p:cNvGrpSpPr/>
        <p:nvPr/>
      </p:nvGrpSpPr>
      <p:grpSpPr>
        <a:xfrm>
          <a:off x="0" y="0"/>
          <a:ext cx="0" cy="0"/>
          <a:chOff x="0" y="0"/>
          <a:chExt cx="0" cy="0"/>
        </a:xfrm>
      </p:grpSpPr>
      <p:sp>
        <p:nvSpPr>
          <p:cNvPr id="46" name="Google Shape;46;p12"/>
          <p:cNvSpPr txBox="1"/>
          <p:nvPr>
            <p:ph type="sldNum" idx="12"/>
          </p:nvPr>
        </p:nvSpPr>
        <p:spPr>
          <a:xfrm>
            <a:off x="8472458" y="4664033"/>
            <a:ext cx="548700" cy="393669"/>
          </a:xfrm>
          <a:prstGeom prst="rect">
            <a:avLst/>
          </a:prstGeom>
        </p:spPr>
        <p:txBody>
          <a:bodyPr spcFirstLastPara="1" wrap="square" lIns="365700" tIns="365700" rIns="365700" bIns="3657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mc:AlternateContent xmlns:mc="http://schemas.openxmlformats.org/markup-compatibility/2006">
    <mc:Choice xmlns:p14="http://schemas.microsoft.com/office/powerpoint/2010/main" Requires="p14">
      <p:transition p14:dur="500">
        <p:push dir="u"/>
      </p:transition>
    </mc:Choice>
    <mc:Fallback>
      <p:transition>
        <p:push dir="u"/>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ig Quote">
  <p:cSld name="CUSTOM">
    <p:bg>
      <p:bgPr>
        <a:blipFill>
          <a:blip r:embed="rId2"/>
          <a:stretch>
            <a:fillRect/>
          </a:stretch>
        </a:blipFill>
        <a:effectLst/>
      </p:bgPr>
    </p:bg>
    <p:spTree>
      <p:nvGrpSpPr>
        <p:cNvPr id="47" name="Shape 47"/>
        <p:cNvGrpSpPr/>
        <p:nvPr/>
      </p:nvGrpSpPr>
      <p:grpSpPr>
        <a:xfrm>
          <a:off x="0" y="0"/>
          <a:ext cx="0" cy="0"/>
          <a:chOff x="0" y="0"/>
          <a:chExt cx="0" cy="0"/>
        </a:xfrm>
      </p:grpSpPr>
      <p:sp>
        <p:nvSpPr>
          <p:cNvPr id="48" name="Google Shape;48;p13"/>
          <p:cNvSpPr txBox="1"/>
          <p:nvPr>
            <p:ph type="title"/>
          </p:nvPr>
        </p:nvSpPr>
        <p:spPr>
          <a:xfrm>
            <a:off x="1584031" y="1097467"/>
            <a:ext cx="5975925" cy="3128647"/>
          </a:xfrm>
          <a:prstGeom prst="rect">
            <a:avLst/>
          </a:prstGeom>
        </p:spPr>
        <p:txBody>
          <a:bodyPr spcFirstLastPara="1" wrap="square" lIns="0" tIns="0" rIns="0" bIns="0" anchor="ctr" anchorCtr="0">
            <a:noAutofit/>
          </a:bodyPr>
          <a:lstStyle>
            <a:lvl1pPr lvl="0" algn="ctr" rtl="0">
              <a:spcBef>
                <a:spcPct val="0"/>
              </a:spcBef>
              <a:spcAft>
                <a:spcPts val="0"/>
              </a:spcAft>
              <a:buClr>
                <a:srgbClr val="424242"/>
              </a:buClr>
              <a:buSzPts val="14400"/>
              <a:buFont typeface="Roboto Light" panose="02000000000000000000"/>
              <a:buNone/>
              <a:defRPr sz="3600">
                <a:solidFill>
                  <a:srgbClr val="424242"/>
                </a:solidFill>
                <a:latin typeface="Roboto Light" panose="02000000000000000000"/>
                <a:ea typeface="Roboto Light" panose="02000000000000000000"/>
                <a:cs typeface="Roboto Light" panose="02000000000000000000"/>
                <a:sym typeface="Roboto Light" panose="02000000000000000000"/>
              </a:defRPr>
            </a:lvl1pPr>
            <a:lvl2pPr lvl="1" algn="ctr" rtl="0">
              <a:spcBef>
                <a:spcPct val="0"/>
              </a:spcBef>
              <a:spcAft>
                <a:spcPts val="0"/>
              </a:spcAft>
              <a:buSzPts val="19200"/>
              <a:buNone/>
              <a:defRPr sz="4800"/>
            </a:lvl2pPr>
            <a:lvl3pPr lvl="2" algn="ctr" rtl="0">
              <a:spcBef>
                <a:spcPct val="0"/>
              </a:spcBef>
              <a:spcAft>
                <a:spcPts val="0"/>
              </a:spcAft>
              <a:buSzPts val="19200"/>
              <a:buNone/>
              <a:defRPr sz="4800"/>
            </a:lvl3pPr>
            <a:lvl4pPr lvl="3" algn="ctr" rtl="0">
              <a:spcBef>
                <a:spcPct val="0"/>
              </a:spcBef>
              <a:spcAft>
                <a:spcPts val="0"/>
              </a:spcAft>
              <a:buSzPts val="19200"/>
              <a:buNone/>
              <a:defRPr sz="4800"/>
            </a:lvl4pPr>
            <a:lvl5pPr lvl="4" algn="ctr" rtl="0">
              <a:spcBef>
                <a:spcPct val="0"/>
              </a:spcBef>
              <a:spcAft>
                <a:spcPts val="0"/>
              </a:spcAft>
              <a:buSzPts val="19200"/>
              <a:buNone/>
              <a:defRPr sz="4800"/>
            </a:lvl5pPr>
            <a:lvl6pPr lvl="5" algn="ctr" rtl="0">
              <a:spcBef>
                <a:spcPct val="0"/>
              </a:spcBef>
              <a:spcAft>
                <a:spcPts val="0"/>
              </a:spcAft>
              <a:buSzPts val="19200"/>
              <a:buNone/>
              <a:defRPr sz="4800"/>
            </a:lvl6pPr>
            <a:lvl7pPr lvl="6" algn="ctr" rtl="0">
              <a:spcBef>
                <a:spcPct val="0"/>
              </a:spcBef>
              <a:spcAft>
                <a:spcPts val="0"/>
              </a:spcAft>
              <a:buSzPts val="19200"/>
              <a:buNone/>
              <a:defRPr sz="4800"/>
            </a:lvl7pPr>
            <a:lvl8pPr lvl="7" algn="ctr" rtl="0">
              <a:spcBef>
                <a:spcPct val="0"/>
              </a:spcBef>
              <a:spcAft>
                <a:spcPts val="0"/>
              </a:spcAft>
              <a:buSzPts val="19200"/>
              <a:buNone/>
              <a:defRPr sz="4800"/>
            </a:lvl8pPr>
            <a:lvl9pPr lvl="8" algn="ctr" rtl="0">
              <a:spcBef>
                <a:spcPct val="0"/>
              </a:spcBef>
              <a:spcAft>
                <a:spcPts val="0"/>
              </a:spcAft>
              <a:buSzPts val="19200"/>
              <a:buNone/>
              <a:defRPr sz="4800"/>
            </a:lvl9pPr>
          </a:lstStyle>
          <a:p/>
        </p:txBody>
      </p:sp>
    </p:spTree>
  </p:cSld>
  <p:clrMapOvr>
    <a:masterClrMapping/>
  </p:clrMapOvr>
  <mc:AlternateContent xmlns:mc="http://schemas.openxmlformats.org/markup-compatibility/2006">
    <mc:Choice xmlns:p14="http://schemas.microsoft.com/office/powerpoint/2010/main" Requires="p14">
      <p:transition p14:dur="500">
        <p:push dir="u"/>
      </p:transition>
    </mc:Choice>
    <mc:Fallback>
      <p:transition>
        <p:push dir="u"/>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matchingName="Section header">
  <p:cSld name="SECTION_HEADER">
    <p:bg>
      <p:bgPr>
        <a:blipFill>
          <a:blip r:embed="rId2"/>
          <a:stretch>
            <a:fillRect/>
          </a:stretch>
        </a:blipFill>
        <a:effectLst/>
      </p:bgPr>
    </p:bg>
    <p:spTree>
      <p:nvGrpSpPr>
        <p:cNvPr id="9" name="Shape 9"/>
        <p:cNvGrpSpPr/>
        <p:nvPr/>
      </p:nvGrpSpPr>
      <p:grpSpPr>
        <a:xfrm>
          <a:off x="0" y="0"/>
          <a:ext cx="0" cy="0"/>
          <a:chOff x="0" y="0"/>
          <a:chExt cx="0" cy="0"/>
        </a:xfrm>
      </p:grpSpPr>
      <p:sp>
        <p:nvSpPr>
          <p:cNvPr id="10" name="Google Shape;10;p2"/>
          <p:cNvSpPr txBox="1"/>
          <p:nvPr>
            <p:ph type="title"/>
          </p:nvPr>
        </p:nvSpPr>
        <p:spPr>
          <a:xfrm>
            <a:off x="311700" y="2508759"/>
            <a:ext cx="8520600" cy="841947"/>
          </a:xfrm>
          <a:prstGeom prst="rect">
            <a:avLst/>
          </a:prstGeom>
        </p:spPr>
        <p:txBody>
          <a:bodyPr spcFirstLastPara="1" wrap="square" lIns="0" tIns="0" rIns="0" bIns="0" anchor="t" anchorCtr="0">
            <a:noAutofit/>
          </a:bodyPr>
          <a:lstStyle>
            <a:lvl1pPr lvl="0" algn="ctr">
              <a:spcBef>
                <a:spcPct val="0"/>
              </a:spcBef>
              <a:spcAft>
                <a:spcPts val="0"/>
              </a:spcAft>
              <a:buClr>
                <a:srgbClr val="FFFFFF"/>
              </a:buClr>
              <a:buSzPts val="14400"/>
              <a:buFont typeface="Roboto Light" panose="02000000000000000000"/>
              <a:buNone/>
              <a:defRPr sz="3600">
                <a:solidFill>
                  <a:srgbClr val="FFFFFF"/>
                </a:solidFill>
                <a:latin typeface="Roboto Light" panose="02000000000000000000"/>
                <a:ea typeface="Roboto Light" panose="02000000000000000000"/>
                <a:cs typeface="Roboto Light" panose="02000000000000000000"/>
                <a:sym typeface="Roboto Light" panose="02000000000000000000"/>
              </a:defRPr>
            </a:lvl1pPr>
            <a:lvl2pPr lvl="1" algn="ctr">
              <a:spcBef>
                <a:spcPct val="0"/>
              </a:spcBef>
              <a:spcAft>
                <a:spcPts val="0"/>
              </a:spcAft>
              <a:buClr>
                <a:srgbClr val="FFFFFF"/>
              </a:buClr>
              <a:buSzPts val="14400"/>
              <a:buFont typeface="Roboto Light" panose="02000000000000000000"/>
              <a:buNone/>
              <a:defRPr sz="3600">
                <a:solidFill>
                  <a:srgbClr val="FFFFFF"/>
                </a:solidFill>
                <a:latin typeface="Roboto Light" panose="02000000000000000000"/>
                <a:ea typeface="Roboto Light" panose="02000000000000000000"/>
                <a:cs typeface="Roboto Light" panose="02000000000000000000"/>
                <a:sym typeface="Roboto Light" panose="02000000000000000000"/>
              </a:defRPr>
            </a:lvl2pPr>
            <a:lvl3pPr lvl="2" algn="ctr">
              <a:spcBef>
                <a:spcPct val="0"/>
              </a:spcBef>
              <a:spcAft>
                <a:spcPts val="0"/>
              </a:spcAft>
              <a:buClr>
                <a:srgbClr val="FFFFFF"/>
              </a:buClr>
              <a:buSzPts val="14400"/>
              <a:buFont typeface="Roboto Light" panose="02000000000000000000"/>
              <a:buNone/>
              <a:defRPr sz="3600">
                <a:solidFill>
                  <a:srgbClr val="FFFFFF"/>
                </a:solidFill>
                <a:latin typeface="Roboto Light" panose="02000000000000000000"/>
                <a:ea typeface="Roboto Light" panose="02000000000000000000"/>
                <a:cs typeface="Roboto Light" panose="02000000000000000000"/>
                <a:sym typeface="Roboto Light" panose="02000000000000000000"/>
              </a:defRPr>
            </a:lvl3pPr>
            <a:lvl4pPr lvl="3" algn="ctr">
              <a:spcBef>
                <a:spcPct val="0"/>
              </a:spcBef>
              <a:spcAft>
                <a:spcPts val="0"/>
              </a:spcAft>
              <a:buClr>
                <a:srgbClr val="FFFFFF"/>
              </a:buClr>
              <a:buSzPts val="14400"/>
              <a:buFont typeface="Roboto Light" panose="02000000000000000000"/>
              <a:buNone/>
              <a:defRPr sz="3600">
                <a:solidFill>
                  <a:srgbClr val="FFFFFF"/>
                </a:solidFill>
                <a:latin typeface="Roboto Light" panose="02000000000000000000"/>
                <a:ea typeface="Roboto Light" panose="02000000000000000000"/>
                <a:cs typeface="Roboto Light" panose="02000000000000000000"/>
                <a:sym typeface="Roboto Light" panose="02000000000000000000"/>
              </a:defRPr>
            </a:lvl4pPr>
            <a:lvl5pPr lvl="4" algn="ctr">
              <a:spcBef>
                <a:spcPct val="0"/>
              </a:spcBef>
              <a:spcAft>
                <a:spcPts val="0"/>
              </a:spcAft>
              <a:buClr>
                <a:srgbClr val="FFFFFF"/>
              </a:buClr>
              <a:buSzPts val="14400"/>
              <a:buFont typeface="Roboto Light" panose="02000000000000000000"/>
              <a:buNone/>
              <a:defRPr sz="3600">
                <a:solidFill>
                  <a:srgbClr val="FFFFFF"/>
                </a:solidFill>
                <a:latin typeface="Roboto Light" panose="02000000000000000000"/>
                <a:ea typeface="Roboto Light" panose="02000000000000000000"/>
                <a:cs typeface="Roboto Light" panose="02000000000000000000"/>
                <a:sym typeface="Roboto Light" panose="02000000000000000000"/>
              </a:defRPr>
            </a:lvl5pPr>
            <a:lvl6pPr lvl="5" algn="ctr">
              <a:spcBef>
                <a:spcPct val="0"/>
              </a:spcBef>
              <a:spcAft>
                <a:spcPts val="0"/>
              </a:spcAft>
              <a:buClr>
                <a:srgbClr val="FFFFFF"/>
              </a:buClr>
              <a:buSzPts val="14400"/>
              <a:buFont typeface="Roboto Light" panose="02000000000000000000"/>
              <a:buNone/>
              <a:defRPr sz="3600">
                <a:solidFill>
                  <a:srgbClr val="FFFFFF"/>
                </a:solidFill>
                <a:latin typeface="Roboto Light" panose="02000000000000000000"/>
                <a:ea typeface="Roboto Light" panose="02000000000000000000"/>
                <a:cs typeface="Roboto Light" panose="02000000000000000000"/>
                <a:sym typeface="Roboto Light" panose="02000000000000000000"/>
              </a:defRPr>
            </a:lvl6pPr>
            <a:lvl7pPr lvl="6" algn="ctr">
              <a:spcBef>
                <a:spcPct val="0"/>
              </a:spcBef>
              <a:spcAft>
                <a:spcPts val="0"/>
              </a:spcAft>
              <a:buClr>
                <a:srgbClr val="FFFFFF"/>
              </a:buClr>
              <a:buSzPts val="14400"/>
              <a:buFont typeface="Roboto Light" panose="02000000000000000000"/>
              <a:buNone/>
              <a:defRPr sz="3600">
                <a:solidFill>
                  <a:srgbClr val="FFFFFF"/>
                </a:solidFill>
                <a:latin typeface="Roboto Light" panose="02000000000000000000"/>
                <a:ea typeface="Roboto Light" panose="02000000000000000000"/>
                <a:cs typeface="Roboto Light" panose="02000000000000000000"/>
                <a:sym typeface="Roboto Light" panose="02000000000000000000"/>
              </a:defRPr>
            </a:lvl7pPr>
            <a:lvl8pPr lvl="7" algn="ctr">
              <a:spcBef>
                <a:spcPct val="0"/>
              </a:spcBef>
              <a:spcAft>
                <a:spcPts val="0"/>
              </a:spcAft>
              <a:buClr>
                <a:srgbClr val="FFFFFF"/>
              </a:buClr>
              <a:buSzPts val="14400"/>
              <a:buFont typeface="Roboto Light" panose="02000000000000000000"/>
              <a:buNone/>
              <a:defRPr sz="3600">
                <a:solidFill>
                  <a:srgbClr val="FFFFFF"/>
                </a:solidFill>
                <a:latin typeface="Roboto Light" panose="02000000000000000000"/>
                <a:ea typeface="Roboto Light" panose="02000000000000000000"/>
                <a:cs typeface="Roboto Light" panose="02000000000000000000"/>
                <a:sym typeface="Roboto Light" panose="02000000000000000000"/>
              </a:defRPr>
            </a:lvl8pPr>
            <a:lvl9pPr lvl="8" algn="ctr">
              <a:spcBef>
                <a:spcPct val="0"/>
              </a:spcBef>
              <a:spcAft>
                <a:spcPts val="0"/>
              </a:spcAft>
              <a:buClr>
                <a:srgbClr val="FFFFFF"/>
              </a:buClr>
              <a:buSzPts val="14400"/>
              <a:buFont typeface="Roboto Light" panose="02000000000000000000"/>
              <a:buNone/>
              <a:defRPr sz="3600">
                <a:solidFill>
                  <a:srgbClr val="FFFFFF"/>
                </a:solidFill>
                <a:latin typeface="Roboto Light" panose="02000000000000000000"/>
                <a:ea typeface="Roboto Light" panose="02000000000000000000"/>
                <a:cs typeface="Roboto Light" panose="02000000000000000000"/>
                <a:sym typeface="Roboto Light" panose="02000000000000000000"/>
              </a:defRPr>
            </a:lvl9pPr>
          </a:lstStyle>
          <a:p/>
        </p:txBody>
      </p:sp>
      <p:sp>
        <p:nvSpPr>
          <p:cNvPr id="11" name="Google Shape;11;p2"/>
          <p:cNvSpPr txBox="1"/>
          <p:nvPr>
            <p:ph type="sldNum" idx="12"/>
          </p:nvPr>
        </p:nvSpPr>
        <p:spPr>
          <a:xfrm>
            <a:off x="8472458" y="4664033"/>
            <a:ext cx="548700" cy="393669"/>
          </a:xfrm>
          <a:prstGeom prst="rect">
            <a:avLst/>
          </a:prstGeom>
        </p:spPr>
        <p:txBody>
          <a:bodyPr spcFirstLastPara="1" wrap="square" lIns="365700" tIns="365700" rIns="365700" bIns="365700" anchor="ctr" anchorCtr="0">
            <a:noAutofit/>
          </a:bodyPr>
          <a:lstStyle>
            <a:lvl1pPr lvl="0">
              <a:buNone/>
              <a:defRPr>
                <a:latin typeface="Roboto" panose="02000000000000000000"/>
                <a:ea typeface="Roboto" panose="02000000000000000000"/>
                <a:cs typeface="Roboto" panose="02000000000000000000"/>
                <a:sym typeface="Roboto" panose="02000000000000000000"/>
              </a:defRPr>
            </a:lvl1pPr>
            <a:lvl2pPr lvl="1">
              <a:buNone/>
              <a:defRPr>
                <a:latin typeface="Roboto" panose="02000000000000000000"/>
                <a:ea typeface="Roboto" panose="02000000000000000000"/>
                <a:cs typeface="Roboto" panose="02000000000000000000"/>
                <a:sym typeface="Roboto" panose="02000000000000000000"/>
              </a:defRPr>
            </a:lvl2pPr>
            <a:lvl3pPr lvl="2">
              <a:buNone/>
              <a:defRPr>
                <a:latin typeface="Roboto" panose="02000000000000000000"/>
                <a:ea typeface="Roboto" panose="02000000000000000000"/>
                <a:cs typeface="Roboto" panose="02000000000000000000"/>
                <a:sym typeface="Roboto" panose="02000000000000000000"/>
              </a:defRPr>
            </a:lvl3pPr>
            <a:lvl4pPr lvl="3">
              <a:buNone/>
              <a:defRPr>
                <a:latin typeface="Roboto" panose="02000000000000000000"/>
                <a:ea typeface="Roboto" panose="02000000000000000000"/>
                <a:cs typeface="Roboto" panose="02000000000000000000"/>
                <a:sym typeface="Roboto" panose="02000000000000000000"/>
              </a:defRPr>
            </a:lvl4pPr>
            <a:lvl5pPr lvl="4">
              <a:buNone/>
              <a:defRPr>
                <a:latin typeface="Roboto" panose="02000000000000000000"/>
                <a:ea typeface="Roboto" panose="02000000000000000000"/>
                <a:cs typeface="Roboto" panose="02000000000000000000"/>
                <a:sym typeface="Roboto" panose="02000000000000000000"/>
              </a:defRPr>
            </a:lvl5pPr>
            <a:lvl6pPr lvl="5">
              <a:buNone/>
              <a:defRPr>
                <a:latin typeface="Roboto" panose="02000000000000000000"/>
                <a:ea typeface="Roboto" panose="02000000000000000000"/>
                <a:cs typeface="Roboto" panose="02000000000000000000"/>
                <a:sym typeface="Roboto" panose="02000000000000000000"/>
              </a:defRPr>
            </a:lvl6pPr>
            <a:lvl7pPr lvl="6">
              <a:buNone/>
              <a:defRPr>
                <a:latin typeface="Roboto" panose="02000000000000000000"/>
                <a:ea typeface="Roboto" panose="02000000000000000000"/>
                <a:cs typeface="Roboto" panose="02000000000000000000"/>
                <a:sym typeface="Roboto" panose="02000000000000000000"/>
              </a:defRPr>
            </a:lvl7pPr>
            <a:lvl8pPr lvl="7">
              <a:buNone/>
              <a:defRPr>
                <a:latin typeface="Roboto" panose="02000000000000000000"/>
                <a:ea typeface="Roboto" panose="02000000000000000000"/>
                <a:cs typeface="Roboto" panose="02000000000000000000"/>
                <a:sym typeface="Roboto" panose="02000000000000000000"/>
              </a:defRPr>
            </a:lvl8pPr>
            <a:lvl9pPr lvl="8">
              <a:buNone/>
              <a:defRPr>
                <a:latin typeface="Roboto" panose="02000000000000000000"/>
                <a:ea typeface="Roboto" panose="02000000000000000000"/>
                <a:cs typeface="Roboto" panose="02000000000000000000"/>
                <a:sym typeface="Roboto" panose="02000000000000000000"/>
              </a:defRPr>
            </a:lvl9pPr>
          </a:lstStyle>
          <a:p>
            <a:pPr marL="0" lvl="0" indent="0" algn="r" rtl="0">
              <a:spcBef>
                <a:spcPts val="0"/>
              </a:spcBef>
              <a:spcAft>
                <a:spcPts val="0"/>
              </a:spcAft>
              <a:buNone/>
            </a:pPr>
            <a:fld id="{00000000-1234-1234-1234-123412341234}" type="slidenum">
              <a:rPr lang="en-GB"/>
            </a:fld>
            <a:endParaRPr lang="en-GB"/>
          </a:p>
        </p:txBody>
      </p:sp>
      <p:sp>
        <p:nvSpPr>
          <p:cNvPr id="12" name="Google Shape;12;p2"/>
          <p:cNvSpPr txBox="1"/>
          <p:nvPr>
            <p:ph type="subTitle" idx="1"/>
          </p:nvPr>
        </p:nvSpPr>
        <p:spPr>
          <a:xfrm>
            <a:off x="311700" y="3280393"/>
            <a:ext cx="8520600" cy="792739"/>
          </a:xfrm>
          <a:prstGeom prst="rect">
            <a:avLst/>
          </a:prstGeom>
        </p:spPr>
        <p:txBody>
          <a:bodyPr spcFirstLastPara="1" wrap="square" lIns="0" tIns="0" rIns="0" bIns="0" anchor="t" anchorCtr="0">
            <a:noAutofit/>
          </a:bodyPr>
          <a:lstStyle>
            <a:lvl1pPr lvl="0" algn="ctr" rtl="0">
              <a:lnSpc>
                <a:spcPct val="100000"/>
              </a:lnSpc>
              <a:spcBef>
                <a:spcPct val="0"/>
              </a:spcBef>
              <a:spcAft>
                <a:spcPts val="0"/>
              </a:spcAft>
              <a:buClr>
                <a:srgbClr val="FFFFFF"/>
              </a:buClr>
              <a:buSzPts val="9600"/>
              <a:buFont typeface="Roboto Light" panose="02000000000000000000"/>
              <a:buNone/>
              <a:defRPr sz="2400">
                <a:solidFill>
                  <a:srgbClr val="FFFFFF"/>
                </a:solidFill>
                <a:latin typeface="Roboto Light" panose="02000000000000000000"/>
                <a:ea typeface="Roboto Light" panose="02000000000000000000"/>
                <a:cs typeface="Roboto Light" panose="02000000000000000000"/>
                <a:sym typeface="Roboto Light" panose="02000000000000000000"/>
              </a:defRPr>
            </a:lvl1pPr>
            <a:lvl2pPr lvl="1" algn="ctr" rtl="0">
              <a:lnSpc>
                <a:spcPct val="100000"/>
              </a:lnSpc>
              <a:spcBef>
                <a:spcPct val="0"/>
              </a:spcBef>
              <a:spcAft>
                <a:spcPts val="0"/>
              </a:spcAft>
              <a:buClr>
                <a:srgbClr val="FFFFFF"/>
              </a:buClr>
              <a:buSzPts val="11200"/>
              <a:buNone/>
              <a:defRPr sz="2800">
                <a:solidFill>
                  <a:srgbClr val="FFFFFF"/>
                </a:solidFill>
              </a:defRPr>
            </a:lvl2pPr>
            <a:lvl3pPr lvl="2" algn="ctr" rtl="0">
              <a:lnSpc>
                <a:spcPct val="100000"/>
              </a:lnSpc>
              <a:spcBef>
                <a:spcPct val="0"/>
              </a:spcBef>
              <a:spcAft>
                <a:spcPts val="0"/>
              </a:spcAft>
              <a:buClr>
                <a:srgbClr val="FFFFFF"/>
              </a:buClr>
              <a:buSzPts val="11200"/>
              <a:buNone/>
              <a:defRPr sz="2800">
                <a:solidFill>
                  <a:srgbClr val="FFFFFF"/>
                </a:solidFill>
              </a:defRPr>
            </a:lvl3pPr>
            <a:lvl4pPr lvl="3" algn="ctr" rtl="0">
              <a:lnSpc>
                <a:spcPct val="100000"/>
              </a:lnSpc>
              <a:spcBef>
                <a:spcPct val="0"/>
              </a:spcBef>
              <a:spcAft>
                <a:spcPts val="0"/>
              </a:spcAft>
              <a:buClr>
                <a:srgbClr val="FFFFFF"/>
              </a:buClr>
              <a:buSzPts val="11200"/>
              <a:buNone/>
              <a:defRPr sz="2800">
                <a:solidFill>
                  <a:srgbClr val="FFFFFF"/>
                </a:solidFill>
              </a:defRPr>
            </a:lvl4pPr>
            <a:lvl5pPr lvl="4" algn="ctr" rtl="0">
              <a:lnSpc>
                <a:spcPct val="100000"/>
              </a:lnSpc>
              <a:spcBef>
                <a:spcPct val="0"/>
              </a:spcBef>
              <a:spcAft>
                <a:spcPts val="0"/>
              </a:spcAft>
              <a:buClr>
                <a:srgbClr val="FFFFFF"/>
              </a:buClr>
              <a:buSzPts val="11200"/>
              <a:buNone/>
              <a:defRPr sz="2800">
                <a:solidFill>
                  <a:srgbClr val="FFFFFF"/>
                </a:solidFill>
              </a:defRPr>
            </a:lvl5pPr>
            <a:lvl6pPr lvl="5" algn="ctr" rtl="0">
              <a:lnSpc>
                <a:spcPct val="100000"/>
              </a:lnSpc>
              <a:spcBef>
                <a:spcPct val="0"/>
              </a:spcBef>
              <a:spcAft>
                <a:spcPts val="0"/>
              </a:spcAft>
              <a:buClr>
                <a:srgbClr val="FFFFFF"/>
              </a:buClr>
              <a:buSzPts val="11200"/>
              <a:buNone/>
              <a:defRPr sz="2800">
                <a:solidFill>
                  <a:srgbClr val="FFFFFF"/>
                </a:solidFill>
              </a:defRPr>
            </a:lvl6pPr>
            <a:lvl7pPr lvl="6" algn="ctr" rtl="0">
              <a:lnSpc>
                <a:spcPct val="100000"/>
              </a:lnSpc>
              <a:spcBef>
                <a:spcPct val="0"/>
              </a:spcBef>
              <a:spcAft>
                <a:spcPts val="0"/>
              </a:spcAft>
              <a:buClr>
                <a:srgbClr val="FFFFFF"/>
              </a:buClr>
              <a:buSzPts val="11200"/>
              <a:buNone/>
              <a:defRPr sz="2800">
                <a:solidFill>
                  <a:srgbClr val="FFFFFF"/>
                </a:solidFill>
              </a:defRPr>
            </a:lvl7pPr>
            <a:lvl8pPr lvl="7" algn="ctr" rtl="0">
              <a:lnSpc>
                <a:spcPct val="100000"/>
              </a:lnSpc>
              <a:spcBef>
                <a:spcPct val="0"/>
              </a:spcBef>
              <a:spcAft>
                <a:spcPts val="0"/>
              </a:spcAft>
              <a:buClr>
                <a:srgbClr val="FFFFFF"/>
              </a:buClr>
              <a:buSzPts val="11200"/>
              <a:buNone/>
              <a:defRPr sz="2800">
                <a:solidFill>
                  <a:srgbClr val="FFFFFF"/>
                </a:solidFill>
              </a:defRPr>
            </a:lvl8pPr>
            <a:lvl9pPr lvl="8" algn="ctr" rtl="0">
              <a:lnSpc>
                <a:spcPct val="100000"/>
              </a:lnSpc>
              <a:spcBef>
                <a:spcPct val="0"/>
              </a:spcBef>
              <a:spcAft>
                <a:spcPts val="0"/>
              </a:spcAft>
              <a:buClr>
                <a:srgbClr val="FFFFFF"/>
              </a:buClr>
              <a:buSzPts val="11200"/>
              <a:buNone/>
              <a:defRPr sz="2800">
                <a:solidFill>
                  <a:srgbClr val="FFFFFF"/>
                </a:solidFill>
              </a:defRPr>
            </a:lvl9pPr>
          </a:lstStyle>
          <a:p/>
        </p:txBody>
      </p:sp>
    </p:spTree>
  </p:cSld>
  <p:clrMapOvr>
    <a:masterClrMapping/>
  </p:clrMapOvr>
  <mc:AlternateContent xmlns:mc="http://schemas.openxmlformats.org/markup-compatibility/2006">
    <mc:Choice xmlns:p14="http://schemas.microsoft.com/office/powerpoint/2010/main" Requires="p14">
      <p:transition p14:dur="500">
        <p:push dir="u"/>
      </p:transition>
    </mc:Choice>
    <mc:Fallback>
      <p:transition>
        <p:push dir="u"/>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tx" matchingName="Title and body">
  <p:cSld name="TITLE_AND_BODY">
    <p:bg>
      <p:bgPr>
        <a:blipFill>
          <a:blip r:embed="rId2"/>
          <a:stretch>
            <a:fillRect/>
          </a:stretch>
        </a:blipFill>
        <a:effectLst/>
      </p:bgPr>
    </p:bg>
    <p:spTree>
      <p:nvGrpSpPr>
        <p:cNvPr id="13" name="Shape 13"/>
        <p:cNvGrpSpPr/>
        <p:nvPr/>
      </p:nvGrpSpPr>
      <p:grpSpPr>
        <a:xfrm>
          <a:off x="0" y="0"/>
          <a:ext cx="0" cy="0"/>
          <a:chOff x="0" y="0"/>
          <a:chExt cx="0" cy="0"/>
        </a:xfrm>
      </p:grpSpPr>
      <p:sp>
        <p:nvSpPr>
          <p:cNvPr id="14" name="Google Shape;14;p3"/>
          <p:cNvSpPr txBox="1"/>
          <p:nvPr>
            <p:ph type="sldNum" idx="12"/>
          </p:nvPr>
        </p:nvSpPr>
        <p:spPr>
          <a:xfrm>
            <a:off x="8472458" y="4664033"/>
            <a:ext cx="548700" cy="393669"/>
          </a:xfrm>
          <a:prstGeom prst="rect">
            <a:avLst/>
          </a:prstGeom>
        </p:spPr>
        <p:txBody>
          <a:bodyPr spcFirstLastPara="1" wrap="square" lIns="365700" tIns="365700" rIns="365700" bIns="365700" anchor="ctr" anchorCtr="0">
            <a:noAutofit/>
          </a:bodyPr>
          <a:lstStyle>
            <a:lvl1pPr lvl="0" rtl="0">
              <a:buNone/>
              <a:defRPr>
                <a:latin typeface="Roboto" panose="02000000000000000000"/>
                <a:ea typeface="Roboto" panose="02000000000000000000"/>
                <a:cs typeface="Roboto" panose="02000000000000000000"/>
                <a:sym typeface="Roboto" panose="02000000000000000000"/>
              </a:defRPr>
            </a:lvl1pPr>
            <a:lvl2pPr lvl="1" rtl="0">
              <a:buNone/>
              <a:defRPr>
                <a:latin typeface="Roboto" panose="02000000000000000000"/>
                <a:ea typeface="Roboto" panose="02000000000000000000"/>
                <a:cs typeface="Roboto" panose="02000000000000000000"/>
                <a:sym typeface="Roboto" panose="02000000000000000000"/>
              </a:defRPr>
            </a:lvl2pPr>
            <a:lvl3pPr lvl="2" rtl="0">
              <a:buNone/>
              <a:defRPr>
                <a:latin typeface="Roboto" panose="02000000000000000000"/>
                <a:ea typeface="Roboto" panose="02000000000000000000"/>
                <a:cs typeface="Roboto" panose="02000000000000000000"/>
                <a:sym typeface="Roboto" panose="02000000000000000000"/>
              </a:defRPr>
            </a:lvl3pPr>
            <a:lvl4pPr lvl="3" rtl="0">
              <a:buNone/>
              <a:defRPr>
                <a:latin typeface="Roboto" panose="02000000000000000000"/>
                <a:ea typeface="Roboto" panose="02000000000000000000"/>
                <a:cs typeface="Roboto" panose="02000000000000000000"/>
                <a:sym typeface="Roboto" panose="02000000000000000000"/>
              </a:defRPr>
            </a:lvl4pPr>
            <a:lvl5pPr lvl="4" rtl="0">
              <a:buNone/>
              <a:defRPr>
                <a:latin typeface="Roboto" panose="02000000000000000000"/>
                <a:ea typeface="Roboto" panose="02000000000000000000"/>
                <a:cs typeface="Roboto" panose="02000000000000000000"/>
                <a:sym typeface="Roboto" panose="02000000000000000000"/>
              </a:defRPr>
            </a:lvl5pPr>
            <a:lvl6pPr lvl="5" rtl="0">
              <a:buNone/>
              <a:defRPr>
                <a:latin typeface="Roboto" panose="02000000000000000000"/>
                <a:ea typeface="Roboto" panose="02000000000000000000"/>
                <a:cs typeface="Roboto" panose="02000000000000000000"/>
                <a:sym typeface="Roboto" panose="02000000000000000000"/>
              </a:defRPr>
            </a:lvl6pPr>
            <a:lvl7pPr lvl="6" rtl="0">
              <a:buNone/>
              <a:defRPr>
                <a:latin typeface="Roboto" panose="02000000000000000000"/>
                <a:ea typeface="Roboto" panose="02000000000000000000"/>
                <a:cs typeface="Roboto" panose="02000000000000000000"/>
                <a:sym typeface="Roboto" panose="02000000000000000000"/>
              </a:defRPr>
            </a:lvl7pPr>
            <a:lvl8pPr lvl="7" rtl="0">
              <a:buNone/>
              <a:defRPr>
                <a:latin typeface="Roboto" panose="02000000000000000000"/>
                <a:ea typeface="Roboto" panose="02000000000000000000"/>
                <a:cs typeface="Roboto" panose="02000000000000000000"/>
                <a:sym typeface="Roboto" panose="02000000000000000000"/>
              </a:defRPr>
            </a:lvl8pPr>
            <a:lvl9pPr lvl="8" rtl="0">
              <a:buNone/>
              <a:defRPr>
                <a:latin typeface="Roboto" panose="02000000000000000000"/>
                <a:ea typeface="Roboto" panose="02000000000000000000"/>
                <a:cs typeface="Roboto" panose="02000000000000000000"/>
                <a:sym typeface="Roboto" panose="02000000000000000000"/>
              </a:defRPr>
            </a:lvl9pPr>
          </a:lstStyle>
          <a:p>
            <a:pPr marL="0" lvl="0" indent="0" algn="r" rtl="0">
              <a:spcBef>
                <a:spcPts val="0"/>
              </a:spcBef>
              <a:spcAft>
                <a:spcPts val="0"/>
              </a:spcAft>
              <a:buNone/>
            </a:pPr>
            <a:fld id="{00000000-1234-1234-1234-123412341234}" type="slidenum">
              <a:rPr lang="en-GB"/>
            </a:fld>
            <a:endParaRPr lang="en-GB"/>
          </a:p>
        </p:txBody>
      </p:sp>
      <p:sp>
        <p:nvSpPr>
          <p:cNvPr id="15" name="Google Shape;15;p3"/>
          <p:cNvSpPr txBox="1"/>
          <p:nvPr>
            <p:ph type="title"/>
          </p:nvPr>
        </p:nvSpPr>
        <p:spPr>
          <a:xfrm>
            <a:off x="433800" y="532649"/>
            <a:ext cx="8038650" cy="755832"/>
          </a:xfrm>
          <a:prstGeom prst="rect">
            <a:avLst/>
          </a:prstGeom>
        </p:spPr>
        <p:txBody>
          <a:bodyPr spcFirstLastPara="1" wrap="square" lIns="0" tIns="0" rIns="0" bIns="0" anchor="t" anchorCtr="0">
            <a:noAutofit/>
          </a:bodyPr>
          <a:lstStyle>
            <a:lvl1pPr lvl="0" rtl="0">
              <a:spcBef>
                <a:spcPct val="0"/>
              </a:spcBef>
              <a:spcAft>
                <a:spcPts val="0"/>
              </a:spcAft>
              <a:buClr>
                <a:srgbClr val="424242"/>
              </a:buClr>
              <a:buSzPts val="9600"/>
              <a:buFont typeface="Roboto Light" panose="02000000000000000000"/>
              <a:buNone/>
              <a:defRPr sz="2400">
                <a:solidFill>
                  <a:srgbClr val="424242"/>
                </a:solidFill>
                <a:latin typeface="Roboto Light" panose="02000000000000000000"/>
                <a:ea typeface="Roboto Light" panose="02000000000000000000"/>
                <a:cs typeface="Roboto Light" panose="02000000000000000000"/>
                <a:sym typeface="Roboto Light" panose="02000000000000000000"/>
              </a:defRPr>
            </a:lvl1pPr>
            <a:lvl2pPr lvl="1" rtl="0">
              <a:spcBef>
                <a:spcPct val="0"/>
              </a:spcBef>
              <a:spcAft>
                <a:spcPts val="0"/>
              </a:spcAft>
              <a:buClr>
                <a:srgbClr val="424242"/>
              </a:buClr>
              <a:buSzPts val="9600"/>
              <a:buNone/>
              <a:defRPr sz="2400">
                <a:solidFill>
                  <a:srgbClr val="424242"/>
                </a:solidFill>
              </a:defRPr>
            </a:lvl2pPr>
            <a:lvl3pPr lvl="2" rtl="0">
              <a:spcBef>
                <a:spcPct val="0"/>
              </a:spcBef>
              <a:spcAft>
                <a:spcPts val="0"/>
              </a:spcAft>
              <a:buClr>
                <a:srgbClr val="424242"/>
              </a:buClr>
              <a:buSzPts val="9600"/>
              <a:buNone/>
              <a:defRPr sz="2400">
                <a:solidFill>
                  <a:srgbClr val="424242"/>
                </a:solidFill>
              </a:defRPr>
            </a:lvl3pPr>
            <a:lvl4pPr lvl="3" rtl="0">
              <a:spcBef>
                <a:spcPct val="0"/>
              </a:spcBef>
              <a:spcAft>
                <a:spcPts val="0"/>
              </a:spcAft>
              <a:buClr>
                <a:srgbClr val="424242"/>
              </a:buClr>
              <a:buSzPts val="9600"/>
              <a:buNone/>
              <a:defRPr sz="2400">
                <a:solidFill>
                  <a:srgbClr val="424242"/>
                </a:solidFill>
              </a:defRPr>
            </a:lvl4pPr>
            <a:lvl5pPr lvl="4" rtl="0">
              <a:spcBef>
                <a:spcPct val="0"/>
              </a:spcBef>
              <a:spcAft>
                <a:spcPts val="0"/>
              </a:spcAft>
              <a:buClr>
                <a:srgbClr val="424242"/>
              </a:buClr>
              <a:buSzPts val="9600"/>
              <a:buNone/>
              <a:defRPr sz="2400">
                <a:solidFill>
                  <a:srgbClr val="424242"/>
                </a:solidFill>
              </a:defRPr>
            </a:lvl5pPr>
            <a:lvl6pPr lvl="5" rtl="0">
              <a:spcBef>
                <a:spcPct val="0"/>
              </a:spcBef>
              <a:spcAft>
                <a:spcPts val="0"/>
              </a:spcAft>
              <a:buClr>
                <a:srgbClr val="424242"/>
              </a:buClr>
              <a:buSzPts val="9600"/>
              <a:buNone/>
              <a:defRPr sz="2400">
                <a:solidFill>
                  <a:srgbClr val="424242"/>
                </a:solidFill>
              </a:defRPr>
            </a:lvl6pPr>
            <a:lvl7pPr lvl="6" rtl="0">
              <a:spcBef>
                <a:spcPct val="0"/>
              </a:spcBef>
              <a:spcAft>
                <a:spcPts val="0"/>
              </a:spcAft>
              <a:buClr>
                <a:srgbClr val="424242"/>
              </a:buClr>
              <a:buSzPts val="9600"/>
              <a:buNone/>
              <a:defRPr sz="2400">
                <a:solidFill>
                  <a:srgbClr val="424242"/>
                </a:solidFill>
              </a:defRPr>
            </a:lvl7pPr>
            <a:lvl8pPr lvl="7" rtl="0">
              <a:spcBef>
                <a:spcPct val="0"/>
              </a:spcBef>
              <a:spcAft>
                <a:spcPts val="0"/>
              </a:spcAft>
              <a:buClr>
                <a:srgbClr val="424242"/>
              </a:buClr>
              <a:buSzPts val="9600"/>
              <a:buNone/>
              <a:defRPr sz="2400">
                <a:solidFill>
                  <a:srgbClr val="424242"/>
                </a:solidFill>
              </a:defRPr>
            </a:lvl8pPr>
            <a:lvl9pPr lvl="8" rtl="0">
              <a:spcBef>
                <a:spcPct val="0"/>
              </a:spcBef>
              <a:spcAft>
                <a:spcPts val="0"/>
              </a:spcAft>
              <a:buClr>
                <a:srgbClr val="424242"/>
              </a:buClr>
              <a:buSzPts val="9600"/>
              <a:buNone/>
              <a:defRPr sz="2400">
                <a:solidFill>
                  <a:srgbClr val="424242"/>
                </a:solidFill>
              </a:defRPr>
            </a:lvl9pPr>
          </a:lstStyle>
          <a:p/>
        </p:txBody>
      </p:sp>
      <p:sp>
        <p:nvSpPr>
          <p:cNvPr id="16" name="Google Shape;16;p3"/>
          <p:cNvSpPr txBox="1"/>
          <p:nvPr>
            <p:ph type="body" idx="1"/>
          </p:nvPr>
        </p:nvSpPr>
        <p:spPr>
          <a:xfrm>
            <a:off x="433806" y="1400401"/>
            <a:ext cx="3886200" cy="2346710"/>
          </a:xfrm>
          <a:prstGeom prst="rect">
            <a:avLst/>
          </a:prstGeom>
        </p:spPr>
        <p:txBody>
          <a:bodyPr spcFirstLastPara="1" wrap="square" lIns="0" tIns="0" rIns="0" bIns="0" anchor="t" anchorCtr="0">
            <a:noAutofit/>
          </a:bodyPr>
          <a:lstStyle>
            <a:lvl1pPr marL="114300" lvl="0" indent="-133350" rtl="0">
              <a:spcBef>
                <a:spcPct val="0"/>
              </a:spcBef>
              <a:spcAft>
                <a:spcPts val="0"/>
              </a:spcAft>
              <a:buClr>
                <a:srgbClr val="424242"/>
              </a:buClr>
              <a:buSzPts val="4800"/>
              <a:buFont typeface="Roboto Light" panose="02000000000000000000"/>
              <a:buChar char="●"/>
              <a:defRPr sz="1200">
                <a:solidFill>
                  <a:srgbClr val="424242"/>
                </a:solidFill>
                <a:latin typeface="Roboto Light" panose="02000000000000000000"/>
                <a:ea typeface="Roboto Light" panose="02000000000000000000"/>
                <a:cs typeface="Roboto Light" panose="02000000000000000000"/>
                <a:sym typeface="Roboto Light" panose="02000000000000000000"/>
              </a:defRPr>
            </a:lvl1pPr>
            <a:lvl2pPr marL="228600" lvl="1" indent="-133350" rtl="0">
              <a:spcBef>
                <a:spcPct val="320000"/>
              </a:spcBef>
              <a:spcAft>
                <a:spcPts val="0"/>
              </a:spcAft>
              <a:buClr>
                <a:srgbClr val="424242"/>
              </a:buClr>
              <a:buSzPts val="4800"/>
              <a:buFont typeface="Roboto Light" panose="02000000000000000000"/>
              <a:buChar char="○"/>
              <a:defRPr sz="1200">
                <a:solidFill>
                  <a:srgbClr val="424242"/>
                </a:solidFill>
                <a:latin typeface="Roboto Light" panose="02000000000000000000"/>
                <a:ea typeface="Roboto Light" panose="02000000000000000000"/>
                <a:cs typeface="Roboto Light" panose="02000000000000000000"/>
                <a:sym typeface="Roboto Light" panose="02000000000000000000"/>
              </a:defRPr>
            </a:lvl2pPr>
            <a:lvl3pPr marL="342900" lvl="2" indent="-133350" rtl="0">
              <a:spcBef>
                <a:spcPct val="320000"/>
              </a:spcBef>
              <a:spcAft>
                <a:spcPts val="0"/>
              </a:spcAft>
              <a:buClr>
                <a:srgbClr val="424242"/>
              </a:buClr>
              <a:buSzPts val="4800"/>
              <a:buFont typeface="Roboto Light" panose="02000000000000000000"/>
              <a:buChar char="■"/>
              <a:defRPr sz="1200">
                <a:solidFill>
                  <a:srgbClr val="424242"/>
                </a:solidFill>
                <a:latin typeface="Roboto Light" panose="02000000000000000000"/>
                <a:ea typeface="Roboto Light" panose="02000000000000000000"/>
                <a:cs typeface="Roboto Light" panose="02000000000000000000"/>
                <a:sym typeface="Roboto Light" panose="02000000000000000000"/>
              </a:defRPr>
            </a:lvl3pPr>
            <a:lvl4pPr marL="457200" lvl="3" indent="-133350" rtl="0">
              <a:spcBef>
                <a:spcPct val="320000"/>
              </a:spcBef>
              <a:spcAft>
                <a:spcPts val="0"/>
              </a:spcAft>
              <a:buClr>
                <a:srgbClr val="424242"/>
              </a:buClr>
              <a:buSzPts val="4800"/>
              <a:buFont typeface="Roboto Light" panose="02000000000000000000"/>
              <a:buChar char="●"/>
              <a:defRPr sz="1200">
                <a:solidFill>
                  <a:srgbClr val="424242"/>
                </a:solidFill>
                <a:latin typeface="Roboto Light" panose="02000000000000000000"/>
                <a:ea typeface="Roboto Light" panose="02000000000000000000"/>
                <a:cs typeface="Roboto Light" panose="02000000000000000000"/>
                <a:sym typeface="Roboto Light" panose="02000000000000000000"/>
              </a:defRPr>
            </a:lvl4pPr>
            <a:lvl5pPr marL="571500" lvl="4" indent="-133350" rtl="0">
              <a:spcBef>
                <a:spcPct val="320000"/>
              </a:spcBef>
              <a:spcAft>
                <a:spcPts val="0"/>
              </a:spcAft>
              <a:buClr>
                <a:srgbClr val="424242"/>
              </a:buClr>
              <a:buSzPts val="4800"/>
              <a:buFont typeface="Roboto Light" panose="02000000000000000000"/>
              <a:buChar char="○"/>
              <a:defRPr sz="1200">
                <a:solidFill>
                  <a:srgbClr val="424242"/>
                </a:solidFill>
                <a:latin typeface="Roboto Light" panose="02000000000000000000"/>
                <a:ea typeface="Roboto Light" panose="02000000000000000000"/>
                <a:cs typeface="Roboto Light" panose="02000000000000000000"/>
                <a:sym typeface="Roboto Light" panose="02000000000000000000"/>
              </a:defRPr>
            </a:lvl5pPr>
            <a:lvl6pPr marL="685800" lvl="5" indent="-133350" rtl="0">
              <a:spcBef>
                <a:spcPct val="320000"/>
              </a:spcBef>
              <a:spcAft>
                <a:spcPts val="0"/>
              </a:spcAft>
              <a:buClr>
                <a:srgbClr val="424242"/>
              </a:buClr>
              <a:buSzPts val="4800"/>
              <a:buFont typeface="Roboto Light" panose="02000000000000000000"/>
              <a:buChar char="■"/>
              <a:defRPr sz="1200">
                <a:solidFill>
                  <a:srgbClr val="424242"/>
                </a:solidFill>
                <a:latin typeface="Roboto Light" panose="02000000000000000000"/>
                <a:ea typeface="Roboto Light" panose="02000000000000000000"/>
                <a:cs typeface="Roboto Light" panose="02000000000000000000"/>
                <a:sym typeface="Roboto Light" panose="02000000000000000000"/>
              </a:defRPr>
            </a:lvl6pPr>
            <a:lvl7pPr marL="800100" lvl="6" indent="-133350" rtl="0">
              <a:spcBef>
                <a:spcPct val="320000"/>
              </a:spcBef>
              <a:spcAft>
                <a:spcPts val="0"/>
              </a:spcAft>
              <a:buClr>
                <a:srgbClr val="424242"/>
              </a:buClr>
              <a:buSzPts val="4800"/>
              <a:buFont typeface="Roboto Light" panose="02000000000000000000"/>
              <a:buChar char="●"/>
              <a:defRPr sz="1200">
                <a:solidFill>
                  <a:srgbClr val="424242"/>
                </a:solidFill>
                <a:latin typeface="Roboto Light" panose="02000000000000000000"/>
                <a:ea typeface="Roboto Light" panose="02000000000000000000"/>
                <a:cs typeface="Roboto Light" panose="02000000000000000000"/>
                <a:sym typeface="Roboto Light" panose="02000000000000000000"/>
              </a:defRPr>
            </a:lvl7pPr>
            <a:lvl8pPr marL="914400" lvl="7" indent="-133350" rtl="0">
              <a:spcBef>
                <a:spcPct val="320000"/>
              </a:spcBef>
              <a:spcAft>
                <a:spcPts val="0"/>
              </a:spcAft>
              <a:buClr>
                <a:srgbClr val="424242"/>
              </a:buClr>
              <a:buSzPts val="4800"/>
              <a:buFont typeface="Roboto Light" panose="02000000000000000000"/>
              <a:buChar char="○"/>
              <a:defRPr sz="1200">
                <a:solidFill>
                  <a:srgbClr val="424242"/>
                </a:solidFill>
                <a:latin typeface="Roboto Light" panose="02000000000000000000"/>
                <a:ea typeface="Roboto Light" panose="02000000000000000000"/>
                <a:cs typeface="Roboto Light" panose="02000000000000000000"/>
                <a:sym typeface="Roboto Light" panose="02000000000000000000"/>
              </a:defRPr>
            </a:lvl8pPr>
            <a:lvl9pPr marL="1028700" lvl="8" indent="-133350" rtl="0">
              <a:spcBef>
                <a:spcPct val="320000"/>
              </a:spcBef>
              <a:spcAft>
                <a:spcPts val="6400"/>
              </a:spcAft>
              <a:buClr>
                <a:srgbClr val="424242"/>
              </a:buClr>
              <a:buSzPts val="4800"/>
              <a:buFont typeface="Roboto Light" panose="02000000000000000000"/>
              <a:buChar char="■"/>
              <a:defRPr sz="1200">
                <a:solidFill>
                  <a:srgbClr val="424242"/>
                </a:solidFill>
                <a:latin typeface="Roboto Light" panose="02000000000000000000"/>
                <a:ea typeface="Roboto Light" panose="02000000000000000000"/>
                <a:cs typeface="Roboto Light" panose="02000000000000000000"/>
                <a:sym typeface="Roboto Light" panose="02000000000000000000"/>
              </a:defRPr>
            </a:lvl9pPr>
          </a:lstStyle>
          <a:p/>
        </p:txBody>
      </p:sp>
    </p:spTree>
  </p:cSld>
  <p:clrMapOvr>
    <a:masterClrMapping/>
  </p:clrMapOvr>
  <mc:AlternateContent xmlns:mc="http://schemas.openxmlformats.org/markup-compatibility/2006">
    <mc:Choice xmlns:p14="http://schemas.microsoft.com/office/powerpoint/2010/main" Requires="p14">
      <p:transition p14:dur="500">
        <p:push dir="u"/>
      </p:transition>
    </mc:Choice>
    <mc:Fallback>
      <p:transition>
        <p:push dir="u"/>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twoColTx" matchingName="Title and two columns">
  <p:cSld name="TITLE_AND_TWO_COLUMNS">
    <p:bg>
      <p:bgPr>
        <a:blipFill>
          <a:blip r:embed="rId2"/>
          <a:stretch>
            <a:fillRect/>
          </a:stretch>
        </a:blipFill>
        <a:effectLst/>
      </p:bgPr>
    </p:bg>
    <p:spTree>
      <p:nvGrpSpPr>
        <p:cNvPr id="17" name="Shape 17"/>
        <p:cNvGrpSpPr/>
        <p:nvPr/>
      </p:nvGrpSpPr>
      <p:grpSpPr>
        <a:xfrm>
          <a:off x="0" y="0"/>
          <a:ext cx="0" cy="0"/>
          <a:chOff x="0" y="0"/>
          <a:chExt cx="0" cy="0"/>
        </a:xfrm>
      </p:grpSpPr>
      <p:sp>
        <p:nvSpPr>
          <p:cNvPr id="18" name="Google Shape;18;p4"/>
          <p:cNvSpPr txBox="1"/>
          <p:nvPr>
            <p:ph type="title"/>
          </p:nvPr>
        </p:nvSpPr>
        <p:spPr>
          <a:xfrm>
            <a:off x="433800" y="532649"/>
            <a:ext cx="8038650" cy="755832"/>
          </a:xfrm>
          <a:prstGeom prst="rect">
            <a:avLst/>
          </a:prstGeom>
        </p:spPr>
        <p:txBody>
          <a:bodyPr spcFirstLastPara="1" wrap="square" lIns="0" tIns="0" rIns="0" bIns="0" anchor="t" anchorCtr="0">
            <a:noAutofit/>
          </a:bodyPr>
          <a:lstStyle>
            <a:lvl1pPr lvl="0" rtl="0">
              <a:spcBef>
                <a:spcPct val="0"/>
              </a:spcBef>
              <a:spcAft>
                <a:spcPts val="0"/>
              </a:spcAft>
              <a:buClr>
                <a:srgbClr val="424242"/>
              </a:buClr>
              <a:buSzPts val="9600"/>
              <a:buFont typeface="Roboto Light" panose="02000000000000000000"/>
              <a:buNone/>
              <a:defRPr sz="2400">
                <a:solidFill>
                  <a:srgbClr val="424242"/>
                </a:solidFill>
                <a:latin typeface="Roboto Light" panose="02000000000000000000"/>
                <a:ea typeface="Roboto Light" panose="02000000000000000000"/>
                <a:cs typeface="Roboto Light" panose="02000000000000000000"/>
                <a:sym typeface="Roboto Light" panose="02000000000000000000"/>
              </a:defRPr>
            </a:lvl1pPr>
            <a:lvl2pPr lvl="1" rtl="0">
              <a:spcBef>
                <a:spcPct val="0"/>
              </a:spcBef>
              <a:spcAft>
                <a:spcPts val="0"/>
              </a:spcAft>
              <a:buClr>
                <a:srgbClr val="424242"/>
              </a:buClr>
              <a:buSzPts val="9600"/>
              <a:buNone/>
              <a:defRPr sz="2400">
                <a:solidFill>
                  <a:srgbClr val="424242"/>
                </a:solidFill>
              </a:defRPr>
            </a:lvl2pPr>
            <a:lvl3pPr lvl="2" rtl="0">
              <a:spcBef>
                <a:spcPct val="0"/>
              </a:spcBef>
              <a:spcAft>
                <a:spcPts val="0"/>
              </a:spcAft>
              <a:buClr>
                <a:srgbClr val="424242"/>
              </a:buClr>
              <a:buSzPts val="9600"/>
              <a:buNone/>
              <a:defRPr sz="2400">
                <a:solidFill>
                  <a:srgbClr val="424242"/>
                </a:solidFill>
              </a:defRPr>
            </a:lvl3pPr>
            <a:lvl4pPr lvl="3" rtl="0">
              <a:spcBef>
                <a:spcPct val="0"/>
              </a:spcBef>
              <a:spcAft>
                <a:spcPts val="0"/>
              </a:spcAft>
              <a:buClr>
                <a:srgbClr val="424242"/>
              </a:buClr>
              <a:buSzPts val="9600"/>
              <a:buNone/>
              <a:defRPr sz="2400">
                <a:solidFill>
                  <a:srgbClr val="424242"/>
                </a:solidFill>
              </a:defRPr>
            </a:lvl4pPr>
            <a:lvl5pPr lvl="4" rtl="0">
              <a:spcBef>
                <a:spcPct val="0"/>
              </a:spcBef>
              <a:spcAft>
                <a:spcPts val="0"/>
              </a:spcAft>
              <a:buClr>
                <a:srgbClr val="424242"/>
              </a:buClr>
              <a:buSzPts val="9600"/>
              <a:buNone/>
              <a:defRPr sz="2400">
                <a:solidFill>
                  <a:srgbClr val="424242"/>
                </a:solidFill>
              </a:defRPr>
            </a:lvl5pPr>
            <a:lvl6pPr lvl="5" rtl="0">
              <a:spcBef>
                <a:spcPct val="0"/>
              </a:spcBef>
              <a:spcAft>
                <a:spcPts val="0"/>
              </a:spcAft>
              <a:buClr>
                <a:srgbClr val="424242"/>
              </a:buClr>
              <a:buSzPts val="9600"/>
              <a:buNone/>
              <a:defRPr sz="2400">
                <a:solidFill>
                  <a:srgbClr val="424242"/>
                </a:solidFill>
              </a:defRPr>
            </a:lvl6pPr>
            <a:lvl7pPr lvl="6" rtl="0">
              <a:spcBef>
                <a:spcPct val="0"/>
              </a:spcBef>
              <a:spcAft>
                <a:spcPts val="0"/>
              </a:spcAft>
              <a:buClr>
                <a:srgbClr val="424242"/>
              </a:buClr>
              <a:buSzPts val="9600"/>
              <a:buNone/>
              <a:defRPr sz="2400">
                <a:solidFill>
                  <a:srgbClr val="424242"/>
                </a:solidFill>
              </a:defRPr>
            </a:lvl7pPr>
            <a:lvl8pPr lvl="7" rtl="0">
              <a:spcBef>
                <a:spcPct val="0"/>
              </a:spcBef>
              <a:spcAft>
                <a:spcPts val="0"/>
              </a:spcAft>
              <a:buClr>
                <a:srgbClr val="424242"/>
              </a:buClr>
              <a:buSzPts val="9600"/>
              <a:buNone/>
              <a:defRPr sz="2400">
                <a:solidFill>
                  <a:srgbClr val="424242"/>
                </a:solidFill>
              </a:defRPr>
            </a:lvl8pPr>
            <a:lvl9pPr lvl="8" rtl="0">
              <a:spcBef>
                <a:spcPct val="0"/>
              </a:spcBef>
              <a:spcAft>
                <a:spcPts val="0"/>
              </a:spcAft>
              <a:buClr>
                <a:srgbClr val="424242"/>
              </a:buClr>
              <a:buSzPts val="9600"/>
              <a:buNone/>
              <a:defRPr sz="2400">
                <a:solidFill>
                  <a:srgbClr val="424242"/>
                </a:solidFill>
              </a:defRPr>
            </a:lvl9pPr>
          </a:lstStyle>
          <a:p/>
        </p:txBody>
      </p:sp>
      <p:sp>
        <p:nvSpPr>
          <p:cNvPr id="19" name="Google Shape;19;p4"/>
          <p:cNvSpPr txBox="1"/>
          <p:nvPr>
            <p:ph type="body" idx="1"/>
          </p:nvPr>
        </p:nvSpPr>
        <p:spPr>
          <a:xfrm>
            <a:off x="4586256" y="1400401"/>
            <a:ext cx="3886200" cy="2346710"/>
          </a:xfrm>
          <a:prstGeom prst="rect">
            <a:avLst/>
          </a:prstGeom>
        </p:spPr>
        <p:txBody>
          <a:bodyPr spcFirstLastPara="1" wrap="square" lIns="0" tIns="0" rIns="0" bIns="0" anchor="t" anchorCtr="0">
            <a:noAutofit/>
          </a:bodyPr>
          <a:lstStyle>
            <a:lvl1pPr marL="114300" lvl="0" indent="-133350" rtl="0">
              <a:spcBef>
                <a:spcPct val="0"/>
              </a:spcBef>
              <a:spcAft>
                <a:spcPts val="0"/>
              </a:spcAft>
              <a:buClr>
                <a:srgbClr val="424242"/>
              </a:buClr>
              <a:buSzPts val="4800"/>
              <a:buFont typeface="Roboto Light" panose="02000000000000000000"/>
              <a:buChar char="●"/>
              <a:defRPr sz="1200">
                <a:solidFill>
                  <a:srgbClr val="424242"/>
                </a:solidFill>
                <a:latin typeface="Roboto Light" panose="02000000000000000000"/>
                <a:ea typeface="Roboto Light" panose="02000000000000000000"/>
                <a:cs typeface="Roboto Light" panose="02000000000000000000"/>
                <a:sym typeface="Roboto Light" panose="02000000000000000000"/>
              </a:defRPr>
            </a:lvl1pPr>
            <a:lvl2pPr marL="228600" lvl="1" indent="-133350" rtl="0">
              <a:spcBef>
                <a:spcPct val="320000"/>
              </a:spcBef>
              <a:spcAft>
                <a:spcPts val="0"/>
              </a:spcAft>
              <a:buClr>
                <a:srgbClr val="424242"/>
              </a:buClr>
              <a:buSzPts val="4800"/>
              <a:buFont typeface="Roboto Light" panose="02000000000000000000"/>
              <a:buChar char="○"/>
              <a:defRPr sz="1200">
                <a:solidFill>
                  <a:srgbClr val="424242"/>
                </a:solidFill>
                <a:latin typeface="Roboto Light" panose="02000000000000000000"/>
                <a:ea typeface="Roboto Light" panose="02000000000000000000"/>
                <a:cs typeface="Roboto Light" panose="02000000000000000000"/>
                <a:sym typeface="Roboto Light" panose="02000000000000000000"/>
              </a:defRPr>
            </a:lvl2pPr>
            <a:lvl3pPr marL="342900" lvl="2" indent="-133350" rtl="0">
              <a:spcBef>
                <a:spcPct val="320000"/>
              </a:spcBef>
              <a:spcAft>
                <a:spcPts val="0"/>
              </a:spcAft>
              <a:buClr>
                <a:srgbClr val="424242"/>
              </a:buClr>
              <a:buSzPts val="4800"/>
              <a:buFont typeface="Roboto Light" panose="02000000000000000000"/>
              <a:buChar char="■"/>
              <a:defRPr sz="1200">
                <a:solidFill>
                  <a:srgbClr val="424242"/>
                </a:solidFill>
                <a:latin typeface="Roboto Light" panose="02000000000000000000"/>
                <a:ea typeface="Roboto Light" panose="02000000000000000000"/>
                <a:cs typeface="Roboto Light" panose="02000000000000000000"/>
                <a:sym typeface="Roboto Light" panose="02000000000000000000"/>
              </a:defRPr>
            </a:lvl3pPr>
            <a:lvl4pPr marL="457200" lvl="3" indent="-133350" rtl="0">
              <a:spcBef>
                <a:spcPct val="320000"/>
              </a:spcBef>
              <a:spcAft>
                <a:spcPts val="0"/>
              </a:spcAft>
              <a:buClr>
                <a:srgbClr val="424242"/>
              </a:buClr>
              <a:buSzPts val="4800"/>
              <a:buFont typeface="Roboto Light" panose="02000000000000000000"/>
              <a:buChar char="●"/>
              <a:defRPr sz="1200">
                <a:solidFill>
                  <a:srgbClr val="424242"/>
                </a:solidFill>
                <a:latin typeface="Roboto Light" panose="02000000000000000000"/>
                <a:ea typeface="Roboto Light" panose="02000000000000000000"/>
                <a:cs typeface="Roboto Light" panose="02000000000000000000"/>
                <a:sym typeface="Roboto Light" panose="02000000000000000000"/>
              </a:defRPr>
            </a:lvl4pPr>
            <a:lvl5pPr marL="571500" lvl="4" indent="-133350" rtl="0">
              <a:spcBef>
                <a:spcPct val="320000"/>
              </a:spcBef>
              <a:spcAft>
                <a:spcPts val="0"/>
              </a:spcAft>
              <a:buClr>
                <a:srgbClr val="424242"/>
              </a:buClr>
              <a:buSzPts val="4800"/>
              <a:buFont typeface="Roboto Light" panose="02000000000000000000"/>
              <a:buChar char="○"/>
              <a:defRPr sz="1200">
                <a:solidFill>
                  <a:srgbClr val="424242"/>
                </a:solidFill>
                <a:latin typeface="Roboto Light" panose="02000000000000000000"/>
                <a:ea typeface="Roboto Light" panose="02000000000000000000"/>
                <a:cs typeface="Roboto Light" panose="02000000000000000000"/>
                <a:sym typeface="Roboto Light" panose="02000000000000000000"/>
              </a:defRPr>
            </a:lvl5pPr>
            <a:lvl6pPr marL="685800" lvl="5" indent="-133350" rtl="0">
              <a:spcBef>
                <a:spcPct val="320000"/>
              </a:spcBef>
              <a:spcAft>
                <a:spcPts val="0"/>
              </a:spcAft>
              <a:buClr>
                <a:srgbClr val="424242"/>
              </a:buClr>
              <a:buSzPts val="4800"/>
              <a:buFont typeface="Roboto Light" panose="02000000000000000000"/>
              <a:buChar char="■"/>
              <a:defRPr sz="1200">
                <a:solidFill>
                  <a:srgbClr val="424242"/>
                </a:solidFill>
                <a:latin typeface="Roboto Light" panose="02000000000000000000"/>
                <a:ea typeface="Roboto Light" panose="02000000000000000000"/>
                <a:cs typeface="Roboto Light" panose="02000000000000000000"/>
                <a:sym typeface="Roboto Light" panose="02000000000000000000"/>
              </a:defRPr>
            </a:lvl6pPr>
            <a:lvl7pPr marL="800100" lvl="6" indent="-133350" rtl="0">
              <a:spcBef>
                <a:spcPct val="320000"/>
              </a:spcBef>
              <a:spcAft>
                <a:spcPts val="0"/>
              </a:spcAft>
              <a:buClr>
                <a:srgbClr val="424242"/>
              </a:buClr>
              <a:buSzPts val="4800"/>
              <a:buFont typeface="Roboto Light" panose="02000000000000000000"/>
              <a:buChar char="●"/>
              <a:defRPr sz="1200">
                <a:solidFill>
                  <a:srgbClr val="424242"/>
                </a:solidFill>
                <a:latin typeface="Roboto Light" panose="02000000000000000000"/>
                <a:ea typeface="Roboto Light" panose="02000000000000000000"/>
                <a:cs typeface="Roboto Light" panose="02000000000000000000"/>
                <a:sym typeface="Roboto Light" panose="02000000000000000000"/>
              </a:defRPr>
            </a:lvl7pPr>
            <a:lvl8pPr marL="914400" lvl="7" indent="-133350" rtl="0">
              <a:spcBef>
                <a:spcPct val="320000"/>
              </a:spcBef>
              <a:spcAft>
                <a:spcPts val="0"/>
              </a:spcAft>
              <a:buClr>
                <a:srgbClr val="424242"/>
              </a:buClr>
              <a:buSzPts val="4800"/>
              <a:buFont typeface="Roboto Light" panose="02000000000000000000"/>
              <a:buChar char="○"/>
              <a:defRPr sz="1200">
                <a:solidFill>
                  <a:srgbClr val="424242"/>
                </a:solidFill>
                <a:latin typeface="Roboto Light" panose="02000000000000000000"/>
                <a:ea typeface="Roboto Light" panose="02000000000000000000"/>
                <a:cs typeface="Roboto Light" panose="02000000000000000000"/>
                <a:sym typeface="Roboto Light" panose="02000000000000000000"/>
              </a:defRPr>
            </a:lvl8pPr>
            <a:lvl9pPr marL="1028700" lvl="8" indent="-133350" rtl="0">
              <a:spcBef>
                <a:spcPct val="320000"/>
              </a:spcBef>
              <a:spcAft>
                <a:spcPts val="6400"/>
              </a:spcAft>
              <a:buClr>
                <a:srgbClr val="424242"/>
              </a:buClr>
              <a:buSzPts val="4800"/>
              <a:buFont typeface="Roboto Light" panose="02000000000000000000"/>
              <a:buChar char="■"/>
              <a:defRPr sz="1200">
                <a:solidFill>
                  <a:srgbClr val="424242"/>
                </a:solidFill>
                <a:latin typeface="Roboto Light" panose="02000000000000000000"/>
                <a:ea typeface="Roboto Light" panose="02000000000000000000"/>
                <a:cs typeface="Roboto Light" panose="02000000000000000000"/>
                <a:sym typeface="Roboto Light" panose="02000000000000000000"/>
              </a:defRPr>
            </a:lvl9pPr>
          </a:lstStyle>
          <a:p/>
        </p:txBody>
      </p:sp>
      <p:sp>
        <p:nvSpPr>
          <p:cNvPr id="20" name="Google Shape;20;p4"/>
          <p:cNvSpPr txBox="1"/>
          <p:nvPr>
            <p:ph type="body" idx="2"/>
          </p:nvPr>
        </p:nvSpPr>
        <p:spPr>
          <a:xfrm>
            <a:off x="433806" y="1400401"/>
            <a:ext cx="3886200" cy="2346710"/>
          </a:xfrm>
          <a:prstGeom prst="rect">
            <a:avLst/>
          </a:prstGeom>
        </p:spPr>
        <p:txBody>
          <a:bodyPr spcFirstLastPara="1" wrap="square" lIns="0" tIns="0" rIns="0" bIns="0" anchor="t" anchorCtr="0">
            <a:noAutofit/>
          </a:bodyPr>
          <a:lstStyle>
            <a:lvl1pPr marL="114300" lvl="0" indent="-133350" rtl="0">
              <a:spcBef>
                <a:spcPct val="0"/>
              </a:spcBef>
              <a:spcAft>
                <a:spcPts val="0"/>
              </a:spcAft>
              <a:buClr>
                <a:srgbClr val="424242"/>
              </a:buClr>
              <a:buSzPts val="4800"/>
              <a:buFont typeface="Roboto Light" panose="02000000000000000000"/>
              <a:buChar char="●"/>
              <a:defRPr sz="1200">
                <a:solidFill>
                  <a:srgbClr val="424242"/>
                </a:solidFill>
                <a:latin typeface="Roboto Light" panose="02000000000000000000"/>
                <a:ea typeface="Roboto Light" panose="02000000000000000000"/>
                <a:cs typeface="Roboto Light" panose="02000000000000000000"/>
                <a:sym typeface="Roboto Light" panose="02000000000000000000"/>
              </a:defRPr>
            </a:lvl1pPr>
            <a:lvl2pPr marL="228600" lvl="1" indent="-133350" rtl="0">
              <a:spcBef>
                <a:spcPct val="320000"/>
              </a:spcBef>
              <a:spcAft>
                <a:spcPts val="0"/>
              </a:spcAft>
              <a:buClr>
                <a:srgbClr val="424242"/>
              </a:buClr>
              <a:buSzPts val="4800"/>
              <a:buFont typeface="Roboto Light" panose="02000000000000000000"/>
              <a:buChar char="○"/>
              <a:defRPr sz="1200">
                <a:solidFill>
                  <a:srgbClr val="424242"/>
                </a:solidFill>
                <a:latin typeface="Roboto Light" panose="02000000000000000000"/>
                <a:ea typeface="Roboto Light" panose="02000000000000000000"/>
                <a:cs typeface="Roboto Light" panose="02000000000000000000"/>
                <a:sym typeface="Roboto Light" panose="02000000000000000000"/>
              </a:defRPr>
            </a:lvl2pPr>
            <a:lvl3pPr marL="342900" lvl="2" indent="-133350" rtl="0">
              <a:spcBef>
                <a:spcPct val="320000"/>
              </a:spcBef>
              <a:spcAft>
                <a:spcPts val="0"/>
              </a:spcAft>
              <a:buClr>
                <a:srgbClr val="424242"/>
              </a:buClr>
              <a:buSzPts val="4800"/>
              <a:buFont typeface="Roboto Light" panose="02000000000000000000"/>
              <a:buChar char="■"/>
              <a:defRPr sz="1200">
                <a:solidFill>
                  <a:srgbClr val="424242"/>
                </a:solidFill>
                <a:latin typeface="Roboto Light" panose="02000000000000000000"/>
                <a:ea typeface="Roboto Light" panose="02000000000000000000"/>
                <a:cs typeface="Roboto Light" panose="02000000000000000000"/>
                <a:sym typeface="Roboto Light" panose="02000000000000000000"/>
              </a:defRPr>
            </a:lvl3pPr>
            <a:lvl4pPr marL="457200" lvl="3" indent="-133350" rtl="0">
              <a:spcBef>
                <a:spcPct val="320000"/>
              </a:spcBef>
              <a:spcAft>
                <a:spcPts val="0"/>
              </a:spcAft>
              <a:buClr>
                <a:srgbClr val="424242"/>
              </a:buClr>
              <a:buSzPts val="4800"/>
              <a:buFont typeface="Roboto Light" panose="02000000000000000000"/>
              <a:buChar char="●"/>
              <a:defRPr sz="1200">
                <a:solidFill>
                  <a:srgbClr val="424242"/>
                </a:solidFill>
                <a:latin typeface="Roboto Light" panose="02000000000000000000"/>
                <a:ea typeface="Roboto Light" panose="02000000000000000000"/>
                <a:cs typeface="Roboto Light" panose="02000000000000000000"/>
                <a:sym typeface="Roboto Light" panose="02000000000000000000"/>
              </a:defRPr>
            </a:lvl4pPr>
            <a:lvl5pPr marL="571500" lvl="4" indent="-133350" rtl="0">
              <a:spcBef>
                <a:spcPct val="320000"/>
              </a:spcBef>
              <a:spcAft>
                <a:spcPts val="0"/>
              </a:spcAft>
              <a:buClr>
                <a:srgbClr val="424242"/>
              </a:buClr>
              <a:buSzPts val="4800"/>
              <a:buFont typeface="Roboto Light" panose="02000000000000000000"/>
              <a:buChar char="○"/>
              <a:defRPr sz="1200">
                <a:solidFill>
                  <a:srgbClr val="424242"/>
                </a:solidFill>
                <a:latin typeface="Roboto Light" panose="02000000000000000000"/>
                <a:ea typeface="Roboto Light" panose="02000000000000000000"/>
                <a:cs typeface="Roboto Light" panose="02000000000000000000"/>
                <a:sym typeface="Roboto Light" panose="02000000000000000000"/>
              </a:defRPr>
            </a:lvl5pPr>
            <a:lvl6pPr marL="685800" lvl="5" indent="-133350" rtl="0">
              <a:spcBef>
                <a:spcPct val="320000"/>
              </a:spcBef>
              <a:spcAft>
                <a:spcPts val="0"/>
              </a:spcAft>
              <a:buClr>
                <a:srgbClr val="424242"/>
              </a:buClr>
              <a:buSzPts val="4800"/>
              <a:buFont typeface="Roboto Light" panose="02000000000000000000"/>
              <a:buChar char="■"/>
              <a:defRPr sz="1200">
                <a:solidFill>
                  <a:srgbClr val="424242"/>
                </a:solidFill>
                <a:latin typeface="Roboto Light" panose="02000000000000000000"/>
                <a:ea typeface="Roboto Light" panose="02000000000000000000"/>
                <a:cs typeface="Roboto Light" panose="02000000000000000000"/>
                <a:sym typeface="Roboto Light" panose="02000000000000000000"/>
              </a:defRPr>
            </a:lvl6pPr>
            <a:lvl7pPr marL="800100" lvl="6" indent="-133350" rtl="0">
              <a:spcBef>
                <a:spcPct val="320000"/>
              </a:spcBef>
              <a:spcAft>
                <a:spcPts val="0"/>
              </a:spcAft>
              <a:buClr>
                <a:srgbClr val="424242"/>
              </a:buClr>
              <a:buSzPts val="4800"/>
              <a:buFont typeface="Roboto Light" panose="02000000000000000000"/>
              <a:buChar char="●"/>
              <a:defRPr sz="1200">
                <a:solidFill>
                  <a:srgbClr val="424242"/>
                </a:solidFill>
                <a:latin typeface="Roboto Light" panose="02000000000000000000"/>
                <a:ea typeface="Roboto Light" panose="02000000000000000000"/>
                <a:cs typeface="Roboto Light" panose="02000000000000000000"/>
                <a:sym typeface="Roboto Light" panose="02000000000000000000"/>
              </a:defRPr>
            </a:lvl7pPr>
            <a:lvl8pPr marL="914400" lvl="7" indent="-133350" rtl="0">
              <a:spcBef>
                <a:spcPct val="320000"/>
              </a:spcBef>
              <a:spcAft>
                <a:spcPts val="0"/>
              </a:spcAft>
              <a:buClr>
                <a:srgbClr val="424242"/>
              </a:buClr>
              <a:buSzPts val="4800"/>
              <a:buFont typeface="Roboto Light" panose="02000000000000000000"/>
              <a:buChar char="○"/>
              <a:defRPr sz="1200">
                <a:solidFill>
                  <a:srgbClr val="424242"/>
                </a:solidFill>
                <a:latin typeface="Roboto Light" panose="02000000000000000000"/>
                <a:ea typeface="Roboto Light" panose="02000000000000000000"/>
                <a:cs typeface="Roboto Light" panose="02000000000000000000"/>
                <a:sym typeface="Roboto Light" panose="02000000000000000000"/>
              </a:defRPr>
            </a:lvl8pPr>
            <a:lvl9pPr marL="1028700" lvl="8" indent="-133350" rtl="0">
              <a:spcBef>
                <a:spcPct val="320000"/>
              </a:spcBef>
              <a:spcAft>
                <a:spcPts val="6400"/>
              </a:spcAft>
              <a:buClr>
                <a:srgbClr val="424242"/>
              </a:buClr>
              <a:buSzPts val="4800"/>
              <a:buFont typeface="Roboto Light" panose="02000000000000000000"/>
              <a:buChar char="■"/>
              <a:defRPr sz="1200">
                <a:solidFill>
                  <a:srgbClr val="424242"/>
                </a:solidFill>
                <a:latin typeface="Roboto Light" panose="02000000000000000000"/>
                <a:ea typeface="Roboto Light" panose="02000000000000000000"/>
                <a:cs typeface="Roboto Light" panose="02000000000000000000"/>
                <a:sym typeface="Roboto Light" panose="02000000000000000000"/>
              </a:defRPr>
            </a:lvl9pPr>
          </a:lstStyle>
          <a:p/>
        </p:txBody>
      </p:sp>
      <p:sp>
        <p:nvSpPr>
          <p:cNvPr id="21" name="Google Shape;21;p4"/>
          <p:cNvSpPr txBox="1"/>
          <p:nvPr>
            <p:ph type="sldNum" idx="12"/>
          </p:nvPr>
        </p:nvSpPr>
        <p:spPr>
          <a:xfrm>
            <a:off x="8472458" y="4664033"/>
            <a:ext cx="548700" cy="393669"/>
          </a:xfrm>
          <a:prstGeom prst="rect">
            <a:avLst/>
          </a:prstGeom>
        </p:spPr>
        <p:txBody>
          <a:bodyPr spcFirstLastPara="1" wrap="square" lIns="365700" tIns="365700" rIns="365700" bIns="365700" anchor="ctr" anchorCtr="0">
            <a:noAutofit/>
          </a:bodyPr>
          <a:lstStyle>
            <a:lvl1pPr lvl="0" rtl="0">
              <a:buNone/>
              <a:defRPr>
                <a:latin typeface="Roboto" panose="02000000000000000000"/>
                <a:ea typeface="Roboto" panose="02000000000000000000"/>
                <a:cs typeface="Roboto" panose="02000000000000000000"/>
                <a:sym typeface="Roboto" panose="02000000000000000000"/>
              </a:defRPr>
            </a:lvl1pPr>
            <a:lvl2pPr lvl="1" rtl="0">
              <a:buNone/>
              <a:defRPr>
                <a:latin typeface="Roboto" panose="02000000000000000000"/>
                <a:ea typeface="Roboto" panose="02000000000000000000"/>
                <a:cs typeface="Roboto" panose="02000000000000000000"/>
                <a:sym typeface="Roboto" panose="02000000000000000000"/>
              </a:defRPr>
            </a:lvl2pPr>
            <a:lvl3pPr lvl="2" rtl="0">
              <a:buNone/>
              <a:defRPr>
                <a:latin typeface="Roboto" panose="02000000000000000000"/>
                <a:ea typeface="Roboto" panose="02000000000000000000"/>
                <a:cs typeface="Roboto" panose="02000000000000000000"/>
                <a:sym typeface="Roboto" panose="02000000000000000000"/>
              </a:defRPr>
            </a:lvl3pPr>
            <a:lvl4pPr lvl="3" rtl="0">
              <a:buNone/>
              <a:defRPr>
                <a:latin typeface="Roboto" panose="02000000000000000000"/>
                <a:ea typeface="Roboto" panose="02000000000000000000"/>
                <a:cs typeface="Roboto" panose="02000000000000000000"/>
                <a:sym typeface="Roboto" panose="02000000000000000000"/>
              </a:defRPr>
            </a:lvl4pPr>
            <a:lvl5pPr lvl="4" rtl="0">
              <a:buNone/>
              <a:defRPr>
                <a:latin typeface="Roboto" panose="02000000000000000000"/>
                <a:ea typeface="Roboto" panose="02000000000000000000"/>
                <a:cs typeface="Roboto" panose="02000000000000000000"/>
                <a:sym typeface="Roboto" panose="02000000000000000000"/>
              </a:defRPr>
            </a:lvl5pPr>
            <a:lvl6pPr lvl="5" rtl="0">
              <a:buNone/>
              <a:defRPr>
                <a:latin typeface="Roboto" panose="02000000000000000000"/>
                <a:ea typeface="Roboto" panose="02000000000000000000"/>
                <a:cs typeface="Roboto" panose="02000000000000000000"/>
                <a:sym typeface="Roboto" panose="02000000000000000000"/>
              </a:defRPr>
            </a:lvl6pPr>
            <a:lvl7pPr lvl="6" rtl="0">
              <a:buNone/>
              <a:defRPr>
                <a:latin typeface="Roboto" panose="02000000000000000000"/>
                <a:ea typeface="Roboto" panose="02000000000000000000"/>
                <a:cs typeface="Roboto" panose="02000000000000000000"/>
                <a:sym typeface="Roboto" panose="02000000000000000000"/>
              </a:defRPr>
            </a:lvl7pPr>
            <a:lvl8pPr lvl="7" rtl="0">
              <a:buNone/>
              <a:defRPr>
                <a:latin typeface="Roboto" panose="02000000000000000000"/>
                <a:ea typeface="Roboto" panose="02000000000000000000"/>
                <a:cs typeface="Roboto" panose="02000000000000000000"/>
                <a:sym typeface="Roboto" panose="02000000000000000000"/>
              </a:defRPr>
            </a:lvl8pPr>
            <a:lvl9pPr lvl="8" rtl="0">
              <a:buNone/>
              <a:defRPr>
                <a:latin typeface="Roboto" panose="02000000000000000000"/>
                <a:ea typeface="Roboto" panose="02000000000000000000"/>
                <a:cs typeface="Roboto" panose="02000000000000000000"/>
                <a:sym typeface="Roboto" panose="02000000000000000000"/>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mc:AlternateContent xmlns:mc="http://schemas.openxmlformats.org/markup-compatibility/2006">
    <mc:Choice xmlns:p14="http://schemas.microsoft.com/office/powerpoint/2010/main" Requires="p14">
      <p:transition p14:dur="500">
        <p:push dir="u"/>
      </p:transition>
    </mc:Choice>
    <mc:Fallback>
      <p:transition>
        <p:push dir="u"/>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matchingName="Title only">
  <p:cSld name="TITLE_ONLY">
    <p:bg>
      <p:bgPr>
        <a:blipFill>
          <a:blip r:embed="rId2"/>
          <a:stretch>
            <a:fillRect/>
          </a:stretch>
        </a:blipFill>
        <a:effectLst/>
      </p:bgPr>
    </p:bg>
    <p:spTree>
      <p:nvGrpSpPr>
        <p:cNvPr id="22" name="Shape 22"/>
        <p:cNvGrpSpPr/>
        <p:nvPr/>
      </p:nvGrpSpPr>
      <p:grpSpPr>
        <a:xfrm>
          <a:off x="0" y="0"/>
          <a:ext cx="0" cy="0"/>
          <a:chOff x="0" y="0"/>
          <a:chExt cx="0" cy="0"/>
        </a:xfrm>
      </p:grpSpPr>
      <p:sp>
        <p:nvSpPr>
          <p:cNvPr id="23" name="Google Shape;23;p5"/>
          <p:cNvSpPr txBox="1"/>
          <p:nvPr>
            <p:ph type="title"/>
          </p:nvPr>
        </p:nvSpPr>
        <p:spPr>
          <a:xfrm>
            <a:off x="616500" y="555697"/>
            <a:ext cx="7855800" cy="755832"/>
          </a:xfrm>
          <a:prstGeom prst="rect">
            <a:avLst/>
          </a:prstGeom>
        </p:spPr>
        <p:txBody>
          <a:bodyPr spcFirstLastPara="1" wrap="square" lIns="0" tIns="0" rIns="0" bIns="0" anchor="t" anchorCtr="0">
            <a:noAutofit/>
          </a:bodyPr>
          <a:lstStyle>
            <a:lvl1pPr lvl="0" rtl="0">
              <a:spcBef>
                <a:spcPct val="0"/>
              </a:spcBef>
              <a:spcAft>
                <a:spcPts val="0"/>
              </a:spcAft>
              <a:buClr>
                <a:srgbClr val="424242"/>
              </a:buClr>
              <a:buSzPts val="9600"/>
              <a:buFont typeface="Roboto Light" panose="02000000000000000000"/>
              <a:buNone/>
              <a:defRPr sz="2400">
                <a:solidFill>
                  <a:srgbClr val="424242"/>
                </a:solidFill>
                <a:latin typeface="Roboto Light" panose="02000000000000000000"/>
                <a:ea typeface="Roboto Light" panose="02000000000000000000"/>
                <a:cs typeface="Roboto Light" panose="02000000000000000000"/>
                <a:sym typeface="Roboto Light" panose="02000000000000000000"/>
              </a:defRPr>
            </a:lvl1pPr>
            <a:lvl2pPr lvl="1" rtl="0">
              <a:spcBef>
                <a:spcPct val="0"/>
              </a:spcBef>
              <a:spcAft>
                <a:spcPts val="0"/>
              </a:spcAft>
              <a:buClr>
                <a:srgbClr val="424242"/>
              </a:buClr>
              <a:buSzPts val="9600"/>
              <a:buNone/>
              <a:defRPr sz="2400">
                <a:solidFill>
                  <a:srgbClr val="424242"/>
                </a:solidFill>
              </a:defRPr>
            </a:lvl2pPr>
            <a:lvl3pPr lvl="2" rtl="0">
              <a:spcBef>
                <a:spcPct val="0"/>
              </a:spcBef>
              <a:spcAft>
                <a:spcPts val="0"/>
              </a:spcAft>
              <a:buClr>
                <a:srgbClr val="424242"/>
              </a:buClr>
              <a:buSzPts val="9600"/>
              <a:buNone/>
              <a:defRPr sz="2400">
                <a:solidFill>
                  <a:srgbClr val="424242"/>
                </a:solidFill>
              </a:defRPr>
            </a:lvl3pPr>
            <a:lvl4pPr lvl="3" rtl="0">
              <a:spcBef>
                <a:spcPct val="0"/>
              </a:spcBef>
              <a:spcAft>
                <a:spcPts val="0"/>
              </a:spcAft>
              <a:buClr>
                <a:srgbClr val="424242"/>
              </a:buClr>
              <a:buSzPts val="9600"/>
              <a:buNone/>
              <a:defRPr sz="2400">
                <a:solidFill>
                  <a:srgbClr val="424242"/>
                </a:solidFill>
              </a:defRPr>
            </a:lvl4pPr>
            <a:lvl5pPr lvl="4" rtl="0">
              <a:spcBef>
                <a:spcPct val="0"/>
              </a:spcBef>
              <a:spcAft>
                <a:spcPts val="0"/>
              </a:spcAft>
              <a:buClr>
                <a:srgbClr val="424242"/>
              </a:buClr>
              <a:buSzPts val="9600"/>
              <a:buNone/>
              <a:defRPr sz="2400">
                <a:solidFill>
                  <a:srgbClr val="424242"/>
                </a:solidFill>
              </a:defRPr>
            </a:lvl5pPr>
            <a:lvl6pPr lvl="5" rtl="0">
              <a:spcBef>
                <a:spcPct val="0"/>
              </a:spcBef>
              <a:spcAft>
                <a:spcPts val="0"/>
              </a:spcAft>
              <a:buClr>
                <a:srgbClr val="424242"/>
              </a:buClr>
              <a:buSzPts val="9600"/>
              <a:buNone/>
              <a:defRPr sz="2400">
                <a:solidFill>
                  <a:srgbClr val="424242"/>
                </a:solidFill>
              </a:defRPr>
            </a:lvl6pPr>
            <a:lvl7pPr lvl="6" rtl="0">
              <a:spcBef>
                <a:spcPct val="0"/>
              </a:spcBef>
              <a:spcAft>
                <a:spcPts val="0"/>
              </a:spcAft>
              <a:buClr>
                <a:srgbClr val="424242"/>
              </a:buClr>
              <a:buSzPts val="9600"/>
              <a:buNone/>
              <a:defRPr sz="2400">
                <a:solidFill>
                  <a:srgbClr val="424242"/>
                </a:solidFill>
              </a:defRPr>
            </a:lvl7pPr>
            <a:lvl8pPr lvl="7" rtl="0">
              <a:spcBef>
                <a:spcPct val="0"/>
              </a:spcBef>
              <a:spcAft>
                <a:spcPts val="0"/>
              </a:spcAft>
              <a:buClr>
                <a:srgbClr val="424242"/>
              </a:buClr>
              <a:buSzPts val="9600"/>
              <a:buNone/>
              <a:defRPr sz="2400">
                <a:solidFill>
                  <a:srgbClr val="424242"/>
                </a:solidFill>
              </a:defRPr>
            </a:lvl8pPr>
            <a:lvl9pPr lvl="8" rtl="0">
              <a:spcBef>
                <a:spcPct val="0"/>
              </a:spcBef>
              <a:spcAft>
                <a:spcPts val="0"/>
              </a:spcAft>
              <a:buClr>
                <a:srgbClr val="424242"/>
              </a:buClr>
              <a:buSzPts val="9600"/>
              <a:buNone/>
              <a:defRPr sz="2400">
                <a:solidFill>
                  <a:srgbClr val="424242"/>
                </a:solidFill>
              </a:defRPr>
            </a:lvl9pPr>
          </a:lstStyle>
          <a:p/>
        </p:txBody>
      </p:sp>
      <p:sp>
        <p:nvSpPr>
          <p:cNvPr id="24" name="Google Shape;24;p5"/>
          <p:cNvSpPr txBox="1"/>
          <p:nvPr>
            <p:ph type="sldNum" idx="12"/>
          </p:nvPr>
        </p:nvSpPr>
        <p:spPr>
          <a:xfrm>
            <a:off x="8472458" y="4664033"/>
            <a:ext cx="548700" cy="393669"/>
          </a:xfrm>
          <a:prstGeom prst="rect">
            <a:avLst/>
          </a:prstGeom>
        </p:spPr>
        <p:txBody>
          <a:bodyPr spcFirstLastPara="1" wrap="square" lIns="365700" tIns="365700" rIns="365700" bIns="365700" anchor="ctr" anchorCtr="0">
            <a:noAutofit/>
          </a:bodyPr>
          <a:lstStyle>
            <a:lvl1pPr lvl="0" rtl="0">
              <a:buNone/>
              <a:defRPr>
                <a:latin typeface="Roboto" panose="02000000000000000000"/>
                <a:ea typeface="Roboto" panose="02000000000000000000"/>
                <a:cs typeface="Roboto" panose="02000000000000000000"/>
                <a:sym typeface="Roboto" panose="02000000000000000000"/>
              </a:defRPr>
            </a:lvl1pPr>
            <a:lvl2pPr lvl="1" rtl="0">
              <a:buNone/>
              <a:defRPr>
                <a:latin typeface="Roboto" panose="02000000000000000000"/>
                <a:ea typeface="Roboto" panose="02000000000000000000"/>
                <a:cs typeface="Roboto" panose="02000000000000000000"/>
                <a:sym typeface="Roboto" panose="02000000000000000000"/>
              </a:defRPr>
            </a:lvl2pPr>
            <a:lvl3pPr lvl="2" rtl="0">
              <a:buNone/>
              <a:defRPr>
                <a:latin typeface="Roboto" panose="02000000000000000000"/>
                <a:ea typeface="Roboto" panose="02000000000000000000"/>
                <a:cs typeface="Roboto" panose="02000000000000000000"/>
                <a:sym typeface="Roboto" panose="02000000000000000000"/>
              </a:defRPr>
            </a:lvl3pPr>
            <a:lvl4pPr lvl="3" rtl="0">
              <a:buNone/>
              <a:defRPr>
                <a:latin typeface="Roboto" panose="02000000000000000000"/>
                <a:ea typeface="Roboto" panose="02000000000000000000"/>
                <a:cs typeface="Roboto" panose="02000000000000000000"/>
                <a:sym typeface="Roboto" panose="02000000000000000000"/>
              </a:defRPr>
            </a:lvl4pPr>
            <a:lvl5pPr lvl="4" rtl="0">
              <a:buNone/>
              <a:defRPr>
                <a:latin typeface="Roboto" panose="02000000000000000000"/>
                <a:ea typeface="Roboto" panose="02000000000000000000"/>
                <a:cs typeface="Roboto" panose="02000000000000000000"/>
                <a:sym typeface="Roboto" panose="02000000000000000000"/>
              </a:defRPr>
            </a:lvl5pPr>
            <a:lvl6pPr lvl="5" rtl="0">
              <a:buNone/>
              <a:defRPr>
                <a:latin typeface="Roboto" panose="02000000000000000000"/>
                <a:ea typeface="Roboto" panose="02000000000000000000"/>
                <a:cs typeface="Roboto" panose="02000000000000000000"/>
                <a:sym typeface="Roboto" panose="02000000000000000000"/>
              </a:defRPr>
            </a:lvl6pPr>
            <a:lvl7pPr lvl="6" rtl="0">
              <a:buNone/>
              <a:defRPr>
                <a:latin typeface="Roboto" panose="02000000000000000000"/>
                <a:ea typeface="Roboto" panose="02000000000000000000"/>
                <a:cs typeface="Roboto" panose="02000000000000000000"/>
                <a:sym typeface="Roboto" panose="02000000000000000000"/>
              </a:defRPr>
            </a:lvl7pPr>
            <a:lvl8pPr lvl="7" rtl="0">
              <a:buNone/>
              <a:defRPr>
                <a:latin typeface="Roboto" panose="02000000000000000000"/>
                <a:ea typeface="Roboto" panose="02000000000000000000"/>
                <a:cs typeface="Roboto" panose="02000000000000000000"/>
                <a:sym typeface="Roboto" panose="02000000000000000000"/>
              </a:defRPr>
            </a:lvl8pPr>
            <a:lvl9pPr lvl="8" rtl="0">
              <a:buNone/>
              <a:defRPr>
                <a:latin typeface="Roboto" panose="02000000000000000000"/>
                <a:ea typeface="Roboto" panose="02000000000000000000"/>
                <a:cs typeface="Roboto" panose="02000000000000000000"/>
                <a:sym typeface="Roboto" panose="02000000000000000000"/>
              </a:defRPr>
            </a:lvl9pPr>
          </a:lstStyle>
          <a:p>
            <a:pPr marL="0" lvl="0" indent="0" algn="r" rtl="0">
              <a:spcBef>
                <a:spcPts val="0"/>
              </a:spcBef>
              <a:spcAft>
                <a:spcPts val="0"/>
              </a:spcAft>
              <a:buNone/>
            </a:pPr>
            <a:fld id="{00000000-1234-1234-1234-123412341234}" type="slidenum">
              <a:rPr lang="en-GB"/>
            </a:fld>
            <a:endParaRPr lang="en-GB"/>
          </a:p>
        </p:txBody>
      </p:sp>
      <p:sp>
        <p:nvSpPr>
          <p:cNvPr id="25" name="Google Shape;25;p5"/>
          <p:cNvSpPr txBox="1"/>
          <p:nvPr>
            <p:ph type="title" idx="2"/>
          </p:nvPr>
        </p:nvSpPr>
        <p:spPr>
          <a:xfrm>
            <a:off x="616500" y="1442102"/>
            <a:ext cx="6839400" cy="2286400"/>
          </a:xfrm>
          <a:prstGeom prst="rect">
            <a:avLst/>
          </a:prstGeom>
        </p:spPr>
        <p:txBody>
          <a:bodyPr spcFirstLastPara="1" wrap="square" lIns="0" tIns="0" rIns="0" bIns="0" anchor="t" anchorCtr="0">
            <a:noAutofit/>
          </a:bodyPr>
          <a:lstStyle>
            <a:lvl1pPr lvl="0" rtl="0">
              <a:spcBef>
                <a:spcPct val="0"/>
              </a:spcBef>
              <a:spcAft>
                <a:spcPts val="0"/>
              </a:spcAft>
              <a:buClr>
                <a:srgbClr val="424242"/>
              </a:buClr>
              <a:buSzPts val="7200"/>
              <a:buFont typeface="Roboto Light" panose="02000000000000000000"/>
              <a:buNone/>
              <a:defRPr sz="1800">
                <a:solidFill>
                  <a:srgbClr val="424242"/>
                </a:solidFill>
                <a:latin typeface="Roboto Light" panose="02000000000000000000"/>
                <a:ea typeface="Roboto Light" panose="02000000000000000000"/>
                <a:cs typeface="Roboto Light" panose="02000000000000000000"/>
                <a:sym typeface="Roboto Light" panose="02000000000000000000"/>
              </a:defRPr>
            </a:lvl1pPr>
            <a:lvl2pPr lvl="1" rtl="0">
              <a:spcBef>
                <a:spcPct val="0"/>
              </a:spcBef>
              <a:spcAft>
                <a:spcPts val="0"/>
              </a:spcAft>
              <a:buClr>
                <a:srgbClr val="424242"/>
              </a:buClr>
              <a:buSzPts val="9600"/>
              <a:buNone/>
              <a:defRPr sz="2400">
                <a:solidFill>
                  <a:srgbClr val="424242"/>
                </a:solidFill>
              </a:defRPr>
            </a:lvl2pPr>
            <a:lvl3pPr lvl="2" rtl="0">
              <a:spcBef>
                <a:spcPct val="0"/>
              </a:spcBef>
              <a:spcAft>
                <a:spcPts val="0"/>
              </a:spcAft>
              <a:buClr>
                <a:srgbClr val="424242"/>
              </a:buClr>
              <a:buSzPts val="9600"/>
              <a:buNone/>
              <a:defRPr sz="2400">
                <a:solidFill>
                  <a:srgbClr val="424242"/>
                </a:solidFill>
              </a:defRPr>
            </a:lvl3pPr>
            <a:lvl4pPr lvl="3" rtl="0">
              <a:spcBef>
                <a:spcPct val="0"/>
              </a:spcBef>
              <a:spcAft>
                <a:spcPts val="0"/>
              </a:spcAft>
              <a:buClr>
                <a:srgbClr val="424242"/>
              </a:buClr>
              <a:buSzPts val="9600"/>
              <a:buNone/>
              <a:defRPr sz="2400">
                <a:solidFill>
                  <a:srgbClr val="424242"/>
                </a:solidFill>
              </a:defRPr>
            </a:lvl4pPr>
            <a:lvl5pPr lvl="4" rtl="0">
              <a:spcBef>
                <a:spcPct val="0"/>
              </a:spcBef>
              <a:spcAft>
                <a:spcPts val="0"/>
              </a:spcAft>
              <a:buClr>
                <a:srgbClr val="424242"/>
              </a:buClr>
              <a:buSzPts val="9600"/>
              <a:buNone/>
              <a:defRPr sz="2400">
                <a:solidFill>
                  <a:srgbClr val="424242"/>
                </a:solidFill>
              </a:defRPr>
            </a:lvl5pPr>
            <a:lvl6pPr lvl="5" rtl="0">
              <a:spcBef>
                <a:spcPct val="0"/>
              </a:spcBef>
              <a:spcAft>
                <a:spcPts val="0"/>
              </a:spcAft>
              <a:buClr>
                <a:srgbClr val="424242"/>
              </a:buClr>
              <a:buSzPts val="9600"/>
              <a:buNone/>
              <a:defRPr sz="2400">
                <a:solidFill>
                  <a:srgbClr val="424242"/>
                </a:solidFill>
              </a:defRPr>
            </a:lvl6pPr>
            <a:lvl7pPr lvl="6" rtl="0">
              <a:spcBef>
                <a:spcPct val="0"/>
              </a:spcBef>
              <a:spcAft>
                <a:spcPts val="0"/>
              </a:spcAft>
              <a:buClr>
                <a:srgbClr val="424242"/>
              </a:buClr>
              <a:buSzPts val="9600"/>
              <a:buNone/>
              <a:defRPr sz="2400">
                <a:solidFill>
                  <a:srgbClr val="424242"/>
                </a:solidFill>
              </a:defRPr>
            </a:lvl7pPr>
            <a:lvl8pPr lvl="7" rtl="0">
              <a:spcBef>
                <a:spcPct val="0"/>
              </a:spcBef>
              <a:spcAft>
                <a:spcPts val="0"/>
              </a:spcAft>
              <a:buClr>
                <a:srgbClr val="424242"/>
              </a:buClr>
              <a:buSzPts val="9600"/>
              <a:buNone/>
              <a:defRPr sz="2400">
                <a:solidFill>
                  <a:srgbClr val="424242"/>
                </a:solidFill>
              </a:defRPr>
            </a:lvl8pPr>
            <a:lvl9pPr lvl="8" rtl="0">
              <a:spcBef>
                <a:spcPct val="0"/>
              </a:spcBef>
              <a:spcAft>
                <a:spcPts val="0"/>
              </a:spcAft>
              <a:buClr>
                <a:srgbClr val="424242"/>
              </a:buClr>
              <a:buSzPts val="9600"/>
              <a:buNone/>
              <a:defRPr sz="2400">
                <a:solidFill>
                  <a:srgbClr val="424242"/>
                </a:solidFill>
              </a:defRPr>
            </a:lvl9pPr>
          </a:lstStyle>
          <a:p/>
        </p:txBody>
      </p:sp>
    </p:spTree>
  </p:cSld>
  <p:clrMapOvr>
    <a:masterClrMapping/>
  </p:clrMapOvr>
  <mc:AlternateContent xmlns:mc="http://schemas.openxmlformats.org/markup-compatibility/2006">
    <mc:Choice xmlns:p14="http://schemas.microsoft.com/office/powerpoint/2010/main" Requires="p14">
      <p:transition p14:dur="500">
        <p:push dir="u"/>
      </p:transition>
    </mc:Choice>
    <mc:Fallback>
      <p:transition>
        <p:push dir="u"/>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aption">
  <p:cSld name="1_CAPTION_ONLY">
    <p:spTree>
      <p:nvGrpSpPr>
        <p:cNvPr id="38" name="Shape 38"/>
        <p:cNvGrpSpPr/>
        <p:nvPr/>
      </p:nvGrpSpPr>
      <p:grpSpPr>
        <a:xfrm>
          <a:off x="0" y="0"/>
          <a:ext cx="0" cy="0"/>
          <a:chOff x="0" y="0"/>
          <a:chExt cx="0" cy="0"/>
        </a:xfrm>
      </p:grpSpPr>
      <p:pic>
        <p:nvPicPr>
          <p:cNvPr id="1" name="图片 0"/>
          <p:cNvPicPr>
            <a:picLocks noChangeAspect="1"/>
          </p:cNvPicPr>
          <p:nvPr userDrawn="1"/>
        </p:nvPicPr>
        <p:blipFill>
          <a:blip r:embed="rId2"/>
          <a:stretch>
            <a:fillRect/>
          </a:stretch>
        </p:blipFill>
        <p:spPr>
          <a:xfrm>
            <a:off x="7463790" y="4765040"/>
            <a:ext cx="1662430" cy="325120"/>
          </a:xfrm>
          <a:prstGeom prst="rect">
            <a:avLst/>
          </a:prstGeom>
        </p:spPr>
      </p:pic>
      <p:pic>
        <p:nvPicPr>
          <p:cNvPr id="3" name="图片 2"/>
          <p:cNvPicPr>
            <a:picLocks noChangeAspect="1"/>
          </p:cNvPicPr>
          <p:nvPr userDrawn="1"/>
        </p:nvPicPr>
        <p:blipFill>
          <a:blip r:embed="rId3"/>
          <a:srcRect l="5319"/>
          <a:stretch>
            <a:fillRect/>
          </a:stretch>
        </p:blipFill>
        <p:spPr>
          <a:xfrm>
            <a:off x="7501890" y="4587875"/>
            <a:ext cx="847725" cy="231775"/>
          </a:xfrm>
          <a:prstGeom prst="rect">
            <a:avLst/>
          </a:prstGeom>
        </p:spPr>
      </p:pic>
      <p:sp>
        <p:nvSpPr>
          <p:cNvPr id="4" name="矩形 3"/>
          <p:cNvSpPr/>
          <p:nvPr userDrawn="1"/>
        </p:nvSpPr>
        <p:spPr>
          <a:xfrm>
            <a:off x="7427595" y="4639310"/>
            <a:ext cx="36000" cy="396000"/>
          </a:xfrm>
          <a:prstGeom prst="rect">
            <a:avLst/>
          </a:prstGeom>
          <a:solidFill>
            <a:srgbClr val="597E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矩形 4"/>
          <p:cNvSpPr/>
          <p:nvPr userDrawn="1"/>
        </p:nvSpPr>
        <p:spPr>
          <a:xfrm>
            <a:off x="7362190" y="4819650"/>
            <a:ext cx="36000" cy="2160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文本框 6"/>
          <p:cNvSpPr txBox="1"/>
          <p:nvPr userDrawn="1"/>
        </p:nvSpPr>
        <p:spPr>
          <a:xfrm>
            <a:off x="8244205" y="4557395"/>
            <a:ext cx="882015" cy="275590"/>
          </a:xfrm>
          <a:prstGeom prst="rect">
            <a:avLst/>
          </a:prstGeom>
          <a:noFill/>
        </p:spPr>
        <p:txBody>
          <a:bodyPr wrap="square" rtlCol="0">
            <a:spAutoFit/>
          </a:bodyPr>
          <a:p>
            <a:r>
              <a:rPr lang="en-US" altLang="zh-CN" sz="1200">
                <a:solidFill>
                  <a:srgbClr val="53575D"/>
                </a:solidFill>
                <a:latin typeface="Microsoft PhagsPa" panose="020B0502040204020203" charset="0"/>
                <a:cs typeface="Microsoft PhagsPa" panose="020B0502040204020203" charset="0"/>
              </a:rPr>
              <a:t>Xi'an 2019</a:t>
            </a:r>
            <a:endParaRPr lang="en-US" altLang="zh-CN" sz="1200">
              <a:solidFill>
                <a:srgbClr val="53575D"/>
              </a:solidFill>
              <a:latin typeface="Microsoft PhagsPa" panose="020B0502040204020203" charset="0"/>
              <a:cs typeface="Microsoft PhagsPa" panose="020B0502040204020203" charset="0"/>
            </a:endParaRPr>
          </a:p>
        </p:txBody>
      </p:sp>
      <p:cxnSp>
        <p:nvCxnSpPr>
          <p:cNvPr id="8" name="直接连接符 7"/>
          <p:cNvCxnSpPr>
            <a:stCxn id="5" idx="2"/>
          </p:cNvCxnSpPr>
          <p:nvPr/>
        </p:nvCxnSpPr>
        <p:spPr>
          <a:xfrm flipH="1">
            <a:off x="175260" y="5035550"/>
            <a:ext cx="7205345" cy="0"/>
          </a:xfrm>
          <a:prstGeom prst="line">
            <a:avLst/>
          </a:prstGeom>
          <a:ln w="31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p14:dur="500">
        <p:push dir="u"/>
      </p:transition>
    </mc:Choice>
    <mc:Fallback>
      <p:transition>
        <p:push dir="u"/>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only 1">
  <p:cSld name="TITLE_ONLY_1">
    <p:bg>
      <p:bgPr>
        <a:blipFill>
          <a:blip r:embed="rId2"/>
          <a:stretch>
            <a:fillRect/>
          </a:stretch>
        </a:blipFill>
        <a:effectLst/>
      </p:bgPr>
    </p:bg>
    <p:spTree>
      <p:nvGrpSpPr>
        <p:cNvPr id="26" name="Shape 26"/>
        <p:cNvGrpSpPr/>
        <p:nvPr/>
      </p:nvGrpSpPr>
      <p:grpSpPr>
        <a:xfrm>
          <a:off x="0" y="0"/>
          <a:ext cx="0" cy="0"/>
          <a:chOff x="0" y="0"/>
          <a:chExt cx="0" cy="0"/>
        </a:xfrm>
      </p:grpSpPr>
      <p:sp>
        <p:nvSpPr>
          <p:cNvPr id="27" name="Google Shape;27;p6"/>
          <p:cNvSpPr txBox="1"/>
          <p:nvPr>
            <p:ph type="title"/>
          </p:nvPr>
        </p:nvSpPr>
        <p:spPr>
          <a:xfrm>
            <a:off x="435431" y="555697"/>
            <a:ext cx="7855800" cy="755832"/>
          </a:xfrm>
          <a:prstGeom prst="rect">
            <a:avLst/>
          </a:prstGeom>
        </p:spPr>
        <p:txBody>
          <a:bodyPr spcFirstLastPara="1" wrap="square" lIns="0" tIns="0" rIns="0" bIns="0" anchor="t" anchorCtr="0">
            <a:noAutofit/>
          </a:bodyPr>
          <a:lstStyle>
            <a:lvl1pPr lvl="0" rtl="0">
              <a:spcBef>
                <a:spcPct val="0"/>
              </a:spcBef>
              <a:spcAft>
                <a:spcPts val="0"/>
              </a:spcAft>
              <a:buClr>
                <a:srgbClr val="FFFFFF"/>
              </a:buClr>
              <a:buSzPts val="9600"/>
              <a:buFont typeface="Roboto Light" panose="02000000000000000000"/>
              <a:buNone/>
              <a:defRPr sz="2400">
                <a:solidFill>
                  <a:srgbClr val="FFFFFF"/>
                </a:solidFill>
                <a:latin typeface="Roboto Light" panose="02000000000000000000"/>
                <a:ea typeface="Roboto Light" panose="02000000000000000000"/>
                <a:cs typeface="Roboto Light" panose="02000000000000000000"/>
                <a:sym typeface="Roboto Light" panose="02000000000000000000"/>
              </a:defRPr>
            </a:lvl1pPr>
            <a:lvl2pPr lvl="1" rtl="0">
              <a:spcBef>
                <a:spcPct val="0"/>
              </a:spcBef>
              <a:spcAft>
                <a:spcPts val="0"/>
              </a:spcAft>
              <a:buClr>
                <a:srgbClr val="FFFFFF"/>
              </a:buClr>
              <a:buSzPts val="9600"/>
              <a:buNone/>
              <a:defRPr sz="2400">
                <a:solidFill>
                  <a:srgbClr val="FFFFFF"/>
                </a:solidFill>
              </a:defRPr>
            </a:lvl2pPr>
            <a:lvl3pPr lvl="2" rtl="0">
              <a:spcBef>
                <a:spcPct val="0"/>
              </a:spcBef>
              <a:spcAft>
                <a:spcPts val="0"/>
              </a:spcAft>
              <a:buClr>
                <a:srgbClr val="FFFFFF"/>
              </a:buClr>
              <a:buSzPts val="9600"/>
              <a:buNone/>
              <a:defRPr sz="2400">
                <a:solidFill>
                  <a:srgbClr val="FFFFFF"/>
                </a:solidFill>
              </a:defRPr>
            </a:lvl3pPr>
            <a:lvl4pPr lvl="3" rtl="0">
              <a:spcBef>
                <a:spcPct val="0"/>
              </a:spcBef>
              <a:spcAft>
                <a:spcPts val="0"/>
              </a:spcAft>
              <a:buClr>
                <a:srgbClr val="FFFFFF"/>
              </a:buClr>
              <a:buSzPts val="9600"/>
              <a:buNone/>
              <a:defRPr sz="2400">
                <a:solidFill>
                  <a:srgbClr val="FFFFFF"/>
                </a:solidFill>
              </a:defRPr>
            </a:lvl4pPr>
            <a:lvl5pPr lvl="4" rtl="0">
              <a:spcBef>
                <a:spcPct val="0"/>
              </a:spcBef>
              <a:spcAft>
                <a:spcPts val="0"/>
              </a:spcAft>
              <a:buClr>
                <a:srgbClr val="FFFFFF"/>
              </a:buClr>
              <a:buSzPts val="9600"/>
              <a:buNone/>
              <a:defRPr sz="2400">
                <a:solidFill>
                  <a:srgbClr val="FFFFFF"/>
                </a:solidFill>
              </a:defRPr>
            </a:lvl5pPr>
            <a:lvl6pPr lvl="5" rtl="0">
              <a:spcBef>
                <a:spcPct val="0"/>
              </a:spcBef>
              <a:spcAft>
                <a:spcPts val="0"/>
              </a:spcAft>
              <a:buClr>
                <a:srgbClr val="FFFFFF"/>
              </a:buClr>
              <a:buSzPts val="9600"/>
              <a:buNone/>
              <a:defRPr sz="2400">
                <a:solidFill>
                  <a:srgbClr val="FFFFFF"/>
                </a:solidFill>
              </a:defRPr>
            </a:lvl6pPr>
            <a:lvl7pPr lvl="6" rtl="0">
              <a:spcBef>
                <a:spcPct val="0"/>
              </a:spcBef>
              <a:spcAft>
                <a:spcPts val="0"/>
              </a:spcAft>
              <a:buClr>
                <a:srgbClr val="FFFFFF"/>
              </a:buClr>
              <a:buSzPts val="9600"/>
              <a:buNone/>
              <a:defRPr sz="2400">
                <a:solidFill>
                  <a:srgbClr val="FFFFFF"/>
                </a:solidFill>
              </a:defRPr>
            </a:lvl7pPr>
            <a:lvl8pPr lvl="7" rtl="0">
              <a:spcBef>
                <a:spcPct val="0"/>
              </a:spcBef>
              <a:spcAft>
                <a:spcPts val="0"/>
              </a:spcAft>
              <a:buClr>
                <a:srgbClr val="FFFFFF"/>
              </a:buClr>
              <a:buSzPts val="9600"/>
              <a:buNone/>
              <a:defRPr sz="2400">
                <a:solidFill>
                  <a:srgbClr val="FFFFFF"/>
                </a:solidFill>
              </a:defRPr>
            </a:lvl8pPr>
            <a:lvl9pPr lvl="8" rtl="0">
              <a:spcBef>
                <a:spcPct val="0"/>
              </a:spcBef>
              <a:spcAft>
                <a:spcPts val="0"/>
              </a:spcAft>
              <a:buClr>
                <a:srgbClr val="FFFFFF"/>
              </a:buClr>
              <a:buSzPts val="9600"/>
              <a:buNone/>
              <a:defRPr sz="2400">
                <a:solidFill>
                  <a:srgbClr val="FFFFFF"/>
                </a:solidFill>
              </a:defRPr>
            </a:lvl9pPr>
          </a:lstStyle>
          <a:p/>
        </p:txBody>
      </p:sp>
      <p:sp>
        <p:nvSpPr>
          <p:cNvPr id="28" name="Google Shape;28;p6"/>
          <p:cNvSpPr txBox="1"/>
          <p:nvPr>
            <p:ph type="sldNum" idx="12"/>
          </p:nvPr>
        </p:nvSpPr>
        <p:spPr>
          <a:xfrm>
            <a:off x="8472458" y="4664033"/>
            <a:ext cx="548700" cy="393669"/>
          </a:xfrm>
          <a:prstGeom prst="rect">
            <a:avLst/>
          </a:prstGeom>
        </p:spPr>
        <p:txBody>
          <a:bodyPr spcFirstLastPara="1" wrap="square" lIns="365700" tIns="365700" rIns="365700" bIns="365700" anchor="ctr" anchorCtr="0">
            <a:noAutofit/>
          </a:bodyPr>
          <a:lstStyle>
            <a:lvl1pPr lvl="0" rtl="0">
              <a:buNone/>
              <a:defRPr>
                <a:latin typeface="Roboto" panose="02000000000000000000"/>
                <a:ea typeface="Roboto" panose="02000000000000000000"/>
                <a:cs typeface="Roboto" panose="02000000000000000000"/>
                <a:sym typeface="Roboto" panose="02000000000000000000"/>
              </a:defRPr>
            </a:lvl1pPr>
            <a:lvl2pPr lvl="1" rtl="0">
              <a:buNone/>
              <a:defRPr>
                <a:latin typeface="Roboto" panose="02000000000000000000"/>
                <a:ea typeface="Roboto" panose="02000000000000000000"/>
                <a:cs typeface="Roboto" panose="02000000000000000000"/>
                <a:sym typeface="Roboto" panose="02000000000000000000"/>
              </a:defRPr>
            </a:lvl2pPr>
            <a:lvl3pPr lvl="2" rtl="0">
              <a:buNone/>
              <a:defRPr>
                <a:latin typeface="Roboto" panose="02000000000000000000"/>
                <a:ea typeface="Roboto" panose="02000000000000000000"/>
                <a:cs typeface="Roboto" panose="02000000000000000000"/>
                <a:sym typeface="Roboto" panose="02000000000000000000"/>
              </a:defRPr>
            </a:lvl3pPr>
            <a:lvl4pPr lvl="3" rtl="0">
              <a:buNone/>
              <a:defRPr>
                <a:latin typeface="Roboto" panose="02000000000000000000"/>
                <a:ea typeface="Roboto" panose="02000000000000000000"/>
                <a:cs typeface="Roboto" panose="02000000000000000000"/>
                <a:sym typeface="Roboto" panose="02000000000000000000"/>
              </a:defRPr>
            </a:lvl4pPr>
            <a:lvl5pPr lvl="4" rtl="0">
              <a:buNone/>
              <a:defRPr>
                <a:latin typeface="Roboto" panose="02000000000000000000"/>
                <a:ea typeface="Roboto" panose="02000000000000000000"/>
                <a:cs typeface="Roboto" panose="02000000000000000000"/>
                <a:sym typeface="Roboto" panose="02000000000000000000"/>
              </a:defRPr>
            </a:lvl5pPr>
            <a:lvl6pPr lvl="5" rtl="0">
              <a:buNone/>
              <a:defRPr>
                <a:latin typeface="Roboto" panose="02000000000000000000"/>
                <a:ea typeface="Roboto" panose="02000000000000000000"/>
                <a:cs typeface="Roboto" panose="02000000000000000000"/>
                <a:sym typeface="Roboto" panose="02000000000000000000"/>
              </a:defRPr>
            </a:lvl6pPr>
            <a:lvl7pPr lvl="6" rtl="0">
              <a:buNone/>
              <a:defRPr>
                <a:latin typeface="Roboto" panose="02000000000000000000"/>
                <a:ea typeface="Roboto" panose="02000000000000000000"/>
                <a:cs typeface="Roboto" panose="02000000000000000000"/>
                <a:sym typeface="Roboto" panose="02000000000000000000"/>
              </a:defRPr>
            </a:lvl7pPr>
            <a:lvl8pPr lvl="7" rtl="0">
              <a:buNone/>
              <a:defRPr>
                <a:latin typeface="Roboto" panose="02000000000000000000"/>
                <a:ea typeface="Roboto" panose="02000000000000000000"/>
                <a:cs typeface="Roboto" panose="02000000000000000000"/>
                <a:sym typeface="Roboto" panose="02000000000000000000"/>
              </a:defRPr>
            </a:lvl8pPr>
            <a:lvl9pPr lvl="8" rtl="0">
              <a:buNone/>
              <a:defRPr>
                <a:latin typeface="Roboto" panose="02000000000000000000"/>
                <a:ea typeface="Roboto" panose="02000000000000000000"/>
                <a:cs typeface="Roboto" panose="02000000000000000000"/>
                <a:sym typeface="Roboto" panose="02000000000000000000"/>
              </a:defRPr>
            </a:lvl9pPr>
          </a:lstStyle>
          <a:p>
            <a:pPr marL="0" lvl="0" indent="0" algn="r" rtl="0">
              <a:spcBef>
                <a:spcPts val="0"/>
              </a:spcBef>
              <a:spcAft>
                <a:spcPts val="0"/>
              </a:spcAft>
              <a:buNone/>
            </a:pPr>
            <a:fld id="{00000000-1234-1234-1234-123412341234}" type="slidenum">
              <a:rPr lang="en-GB"/>
            </a:fld>
            <a:endParaRPr lang="en-GB"/>
          </a:p>
        </p:txBody>
      </p:sp>
      <p:sp>
        <p:nvSpPr>
          <p:cNvPr id="29" name="Google Shape;29;p6"/>
          <p:cNvSpPr txBox="1"/>
          <p:nvPr>
            <p:ph type="title" idx="2"/>
          </p:nvPr>
        </p:nvSpPr>
        <p:spPr>
          <a:xfrm>
            <a:off x="435431" y="1442102"/>
            <a:ext cx="6839400" cy="2286400"/>
          </a:xfrm>
          <a:prstGeom prst="rect">
            <a:avLst/>
          </a:prstGeom>
        </p:spPr>
        <p:txBody>
          <a:bodyPr spcFirstLastPara="1" wrap="square" lIns="0" tIns="0" rIns="0" bIns="0" anchor="t" anchorCtr="0">
            <a:noAutofit/>
          </a:bodyPr>
          <a:lstStyle>
            <a:lvl1pPr lvl="0" rtl="0">
              <a:spcBef>
                <a:spcPct val="0"/>
              </a:spcBef>
              <a:spcAft>
                <a:spcPts val="0"/>
              </a:spcAft>
              <a:buClr>
                <a:srgbClr val="FFFFFF"/>
              </a:buClr>
              <a:buSzPts val="7200"/>
              <a:buFont typeface="Roboto Light" panose="02000000000000000000"/>
              <a:buNone/>
              <a:defRPr sz="1800">
                <a:solidFill>
                  <a:srgbClr val="FFFFFF"/>
                </a:solidFill>
                <a:latin typeface="Roboto Light" panose="02000000000000000000"/>
                <a:ea typeface="Roboto Light" panose="02000000000000000000"/>
                <a:cs typeface="Roboto Light" panose="02000000000000000000"/>
                <a:sym typeface="Roboto Light" panose="02000000000000000000"/>
              </a:defRPr>
            </a:lvl1pPr>
            <a:lvl2pPr lvl="1" rtl="0">
              <a:spcBef>
                <a:spcPct val="0"/>
              </a:spcBef>
              <a:spcAft>
                <a:spcPts val="0"/>
              </a:spcAft>
              <a:buClr>
                <a:srgbClr val="FFFFFF"/>
              </a:buClr>
              <a:buSzPts val="9600"/>
              <a:buNone/>
              <a:defRPr sz="2400">
                <a:solidFill>
                  <a:srgbClr val="FFFFFF"/>
                </a:solidFill>
              </a:defRPr>
            </a:lvl2pPr>
            <a:lvl3pPr lvl="2" rtl="0">
              <a:spcBef>
                <a:spcPct val="0"/>
              </a:spcBef>
              <a:spcAft>
                <a:spcPts val="0"/>
              </a:spcAft>
              <a:buClr>
                <a:srgbClr val="FFFFFF"/>
              </a:buClr>
              <a:buSzPts val="9600"/>
              <a:buNone/>
              <a:defRPr sz="2400">
                <a:solidFill>
                  <a:srgbClr val="FFFFFF"/>
                </a:solidFill>
              </a:defRPr>
            </a:lvl3pPr>
            <a:lvl4pPr lvl="3" rtl="0">
              <a:spcBef>
                <a:spcPct val="0"/>
              </a:spcBef>
              <a:spcAft>
                <a:spcPts val="0"/>
              </a:spcAft>
              <a:buClr>
                <a:srgbClr val="FFFFFF"/>
              </a:buClr>
              <a:buSzPts val="9600"/>
              <a:buNone/>
              <a:defRPr sz="2400">
                <a:solidFill>
                  <a:srgbClr val="FFFFFF"/>
                </a:solidFill>
              </a:defRPr>
            </a:lvl4pPr>
            <a:lvl5pPr lvl="4" rtl="0">
              <a:spcBef>
                <a:spcPct val="0"/>
              </a:spcBef>
              <a:spcAft>
                <a:spcPts val="0"/>
              </a:spcAft>
              <a:buClr>
                <a:srgbClr val="FFFFFF"/>
              </a:buClr>
              <a:buSzPts val="9600"/>
              <a:buNone/>
              <a:defRPr sz="2400">
                <a:solidFill>
                  <a:srgbClr val="FFFFFF"/>
                </a:solidFill>
              </a:defRPr>
            </a:lvl5pPr>
            <a:lvl6pPr lvl="5" rtl="0">
              <a:spcBef>
                <a:spcPct val="0"/>
              </a:spcBef>
              <a:spcAft>
                <a:spcPts val="0"/>
              </a:spcAft>
              <a:buClr>
                <a:srgbClr val="FFFFFF"/>
              </a:buClr>
              <a:buSzPts val="9600"/>
              <a:buNone/>
              <a:defRPr sz="2400">
                <a:solidFill>
                  <a:srgbClr val="FFFFFF"/>
                </a:solidFill>
              </a:defRPr>
            </a:lvl6pPr>
            <a:lvl7pPr lvl="6" rtl="0">
              <a:spcBef>
                <a:spcPct val="0"/>
              </a:spcBef>
              <a:spcAft>
                <a:spcPts val="0"/>
              </a:spcAft>
              <a:buClr>
                <a:srgbClr val="FFFFFF"/>
              </a:buClr>
              <a:buSzPts val="9600"/>
              <a:buNone/>
              <a:defRPr sz="2400">
                <a:solidFill>
                  <a:srgbClr val="FFFFFF"/>
                </a:solidFill>
              </a:defRPr>
            </a:lvl7pPr>
            <a:lvl8pPr lvl="7" rtl="0">
              <a:spcBef>
                <a:spcPct val="0"/>
              </a:spcBef>
              <a:spcAft>
                <a:spcPts val="0"/>
              </a:spcAft>
              <a:buClr>
                <a:srgbClr val="FFFFFF"/>
              </a:buClr>
              <a:buSzPts val="9600"/>
              <a:buNone/>
              <a:defRPr sz="2400">
                <a:solidFill>
                  <a:srgbClr val="FFFFFF"/>
                </a:solidFill>
              </a:defRPr>
            </a:lvl8pPr>
            <a:lvl9pPr lvl="8" rtl="0">
              <a:spcBef>
                <a:spcPct val="0"/>
              </a:spcBef>
              <a:spcAft>
                <a:spcPts val="0"/>
              </a:spcAft>
              <a:buClr>
                <a:srgbClr val="FFFFFF"/>
              </a:buClr>
              <a:buSzPts val="9600"/>
              <a:buNone/>
              <a:defRPr sz="2400">
                <a:solidFill>
                  <a:srgbClr val="FFFFFF"/>
                </a:solidFill>
              </a:defRPr>
            </a:lvl9pPr>
          </a:lstStyle>
          <a:p/>
        </p:txBody>
      </p:sp>
    </p:spTree>
  </p:cSld>
  <p:clrMapOvr>
    <a:masterClrMapping/>
  </p:clrMapOvr>
  <mc:AlternateContent xmlns:mc="http://schemas.openxmlformats.org/markup-compatibility/2006">
    <mc:Choice xmlns:p14="http://schemas.microsoft.com/office/powerpoint/2010/main" Requires="p14">
      <p:transition p14:dur="500">
        <p:push dir="u"/>
      </p:transition>
    </mc:Choice>
    <mc:Fallback>
      <p:transition>
        <p:push dir="u"/>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blipFill>
          <a:blip r:embed="rId2"/>
          <a:stretch>
            <a:fillRect/>
          </a:stretch>
        </a:blipFill>
        <a:effectLst/>
      </p:bgPr>
    </p:bg>
    <p:spTree>
      <p:nvGrpSpPr>
        <p:cNvPr id="30" name="Shape 30"/>
        <p:cNvGrpSpPr/>
        <p:nvPr/>
      </p:nvGrpSpPr>
      <p:grpSpPr>
        <a:xfrm>
          <a:off x="0" y="0"/>
          <a:ext cx="0" cy="0"/>
          <a:chOff x="0" y="0"/>
          <a:chExt cx="0" cy="0"/>
        </a:xfrm>
      </p:grpSpPr>
      <p:sp>
        <p:nvSpPr>
          <p:cNvPr id="31" name="Google Shape;31;p7"/>
          <p:cNvSpPr txBox="1"/>
          <p:nvPr>
            <p:ph type="title"/>
          </p:nvPr>
        </p:nvSpPr>
        <p:spPr>
          <a:xfrm>
            <a:off x="3977600" y="555697"/>
            <a:ext cx="4780200" cy="755832"/>
          </a:xfrm>
          <a:prstGeom prst="rect">
            <a:avLst/>
          </a:prstGeom>
        </p:spPr>
        <p:txBody>
          <a:bodyPr spcFirstLastPara="1" wrap="square" lIns="0" tIns="0" rIns="0" bIns="0" anchor="t" anchorCtr="0">
            <a:noAutofit/>
          </a:bodyPr>
          <a:lstStyle>
            <a:lvl1pPr lvl="0">
              <a:spcBef>
                <a:spcPct val="0"/>
              </a:spcBef>
              <a:spcAft>
                <a:spcPts val="0"/>
              </a:spcAft>
              <a:buClr>
                <a:srgbClr val="424242"/>
              </a:buClr>
              <a:buSzPts val="9600"/>
              <a:buFont typeface="Roboto Light" panose="02000000000000000000"/>
              <a:buNone/>
              <a:defRPr sz="2400">
                <a:solidFill>
                  <a:srgbClr val="424242"/>
                </a:solidFill>
                <a:latin typeface="Roboto Light" panose="02000000000000000000"/>
                <a:ea typeface="Roboto Light" panose="02000000000000000000"/>
                <a:cs typeface="Roboto Light" panose="02000000000000000000"/>
                <a:sym typeface="Roboto Light" panose="02000000000000000000"/>
              </a:defRPr>
            </a:lvl1pPr>
            <a:lvl2pPr lvl="1">
              <a:spcBef>
                <a:spcPct val="0"/>
              </a:spcBef>
              <a:spcAft>
                <a:spcPts val="0"/>
              </a:spcAft>
              <a:buClr>
                <a:srgbClr val="424242"/>
              </a:buClr>
              <a:buSzPts val="9600"/>
              <a:buNone/>
              <a:defRPr sz="2400">
                <a:solidFill>
                  <a:srgbClr val="424242"/>
                </a:solidFill>
              </a:defRPr>
            </a:lvl2pPr>
            <a:lvl3pPr lvl="2">
              <a:spcBef>
                <a:spcPct val="0"/>
              </a:spcBef>
              <a:spcAft>
                <a:spcPts val="0"/>
              </a:spcAft>
              <a:buClr>
                <a:srgbClr val="424242"/>
              </a:buClr>
              <a:buSzPts val="9600"/>
              <a:buNone/>
              <a:defRPr sz="2400">
                <a:solidFill>
                  <a:srgbClr val="424242"/>
                </a:solidFill>
              </a:defRPr>
            </a:lvl3pPr>
            <a:lvl4pPr lvl="3">
              <a:spcBef>
                <a:spcPct val="0"/>
              </a:spcBef>
              <a:spcAft>
                <a:spcPts val="0"/>
              </a:spcAft>
              <a:buClr>
                <a:srgbClr val="424242"/>
              </a:buClr>
              <a:buSzPts val="9600"/>
              <a:buNone/>
              <a:defRPr sz="2400">
                <a:solidFill>
                  <a:srgbClr val="424242"/>
                </a:solidFill>
              </a:defRPr>
            </a:lvl4pPr>
            <a:lvl5pPr lvl="4">
              <a:spcBef>
                <a:spcPct val="0"/>
              </a:spcBef>
              <a:spcAft>
                <a:spcPts val="0"/>
              </a:spcAft>
              <a:buClr>
                <a:srgbClr val="424242"/>
              </a:buClr>
              <a:buSzPts val="9600"/>
              <a:buNone/>
              <a:defRPr sz="2400">
                <a:solidFill>
                  <a:srgbClr val="424242"/>
                </a:solidFill>
              </a:defRPr>
            </a:lvl5pPr>
            <a:lvl6pPr lvl="5">
              <a:spcBef>
                <a:spcPct val="0"/>
              </a:spcBef>
              <a:spcAft>
                <a:spcPts val="0"/>
              </a:spcAft>
              <a:buClr>
                <a:srgbClr val="424242"/>
              </a:buClr>
              <a:buSzPts val="9600"/>
              <a:buNone/>
              <a:defRPr sz="2400">
                <a:solidFill>
                  <a:srgbClr val="424242"/>
                </a:solidFill>
              </a:defRPr>
            </a:lvl6pPr>
            <a:lvl7pPr lvl="6">
              <a:spcBef>
                <a:spcPct val="0"/>
              </a:spcBef>
              <a:spcAft>
                <a:spcPts val="0"/>
              </a:spcAft>
              <a:buClr>
                <a:srgbClr val="424242"/>
              </a:buClr>
              <a:buSzPts val="9600"/>
              <a:buNone/>
              <a:defRPr sz="2400">
                <a:solidFill>
                  <a:srgbClr val="424242"/>
                </a:solidFill>
              </a:defRPr>
            </a:lvl7pPr>
            <a:lvl8pPr lvl="7">
              <a:spcBef>
                <a:spcPct val="0"/>
              </a:spcBef>
              <a:spcAft>
                <a:spcPts val="0"/>
              </a:spcAft>
              <a:buClr>
                <a:srgbClr val="424242"/>
              </a:buClr>
              <a:buSzPts val="9600"/>
              <a:buNone/>
              <a:defRPr sz="2400">
                <a:solidFill>
                  <a:srgbClr val="424242"/>
                </a:solidFill>
              </a:defRPr>
            </a:lvl8pPr>
            <a:lvl9pPr lvl="8">
              <a:spcBef>
                <a:spcPct val="0"/>
              </a:spcBef>
              <a:spcAft>
                <a:spcPts val="0"/>
              </a:spcAft>
              <a:buClr>
                <a:srgbClr val="424242"/>
              </a:buClr>
              <a:buSzPts val="9600"/>
              <a:buNone/>
              <a:defRPr sz="2400">
                <a:solidFill>
                  <a:srgbClr val="424242"/>
                </a:solidFill>
              </a:defRPr>
            </a:lvl9pPr>
          </a:lstStyle>
          <a:p/>
        </p:txBody>
      </p:sp>
      <p:sp>
        <p:nvSpPr>
          <p:cNvPr id="32" name="Google Shape;32;p7"/>
          <p:cNvSpPr txBox="1"/>
          <p:nvPr>
            <p:ph type="body" idx="1"/>
          </p:nvPr>
        </p:nvSpPr>
        <p:spPr>
          <a:xfrm>
            <a:off x="3977600" y="1389843"/>
            <a:ext cx="4780200" cy="3179956"/>
          </a:xfrm>
          <a:prstGeom prst="rect">
            <a:avLst/>
          </a:prstGeom>
        </p:spPr>
        <p:txBody>
          <a:bodyPr spcFirstLastPara="1" wrap="square" lIns="0" tIns="0" rIns="0" bIns="0" anchor="t" anchorCtr="0">
            <a:noAutofit/>
          </a:bodyPr>
          <a:lstStyle>
            <a:lvl1pPr marL="114300" lvl="0" indent="-133350">
              <a:spcBef>
                <a:spcPct val="0"/>
              </a:spcBef>
              <a:spcAft>
                <a:spcPts val="0"/>
              </a:spcAft>
              <a:buClr>
                <a:srgbClr val="424242"/>
              </a:buClr>
              <a:buSzPts val="4800"/>
              <a:buFont typeface="Roboto Light" panose="02000000000000000000"/>
              <a:buChar char="●"/>
              <a:defRPr sz="1200">
                <a:solidFill>
                  <a:srgbClr val="424242"/>
                </a:solidFill>
                <a:latin typeface="Roboto Light" panose="02000000000000000000"/>
                <a:ea typeface="Roboto Light" panose="02000000000000000000"/>
                <a:cs typeface="Roboto Light" panose="02000000000000000000"/>
                <a:sym typeface="Roboto Light" panose="02000000000000000000"/>
              </a:defRPr>
            </a:lvl1pPr>
            <a:lvl2pPr marL="228600" lvl="1" indent="-133350">
              <a:spcBef>
                <a:spcPct val="320000"/>
              </a:spcBef>
              <a:spcAft>
                <a:spcPts val="0"/>
              </a:spcAft>
              <a:buClr>
                <a:srgbClr val="424242"/>
              </a:buClr>
              <a:buSzPts val="4800"/>
              <a:buFont typeface="Roboto Light" panose="02000000000000000000"/>
              <a:buChar char="○"/>
              <a:defRPr sz="1200">
                <a:solidFill>
                  <a:srgbClr val="424242"/>
                </a:solidFill>
                <a:latin typeface="Roboto Light" panose="02000000000000000000"/>
                <a:ea typeface="Roboto Light" panose="02000000000000000000"/>
                <a:cs typeface="Roboto Light" panose="02000000000000000000"/>
                <a:sym typeface="Roboto Light" panose="02000000000000000000"/>
              </a:defRPr>
            </a:lvl2pPr>
            <a:lvl3pPr marL="342900" lvl="2" indent="-133350">
              <a:spcBef>
                <a:spcPct val="320000"/>
              </a:spcBef>
              <a:spcAft>
                <a:spcPts val="0"/>
              </a:spcAft>
              <a:buClr>
                <a:srgbClr val="424242"/>
              </a:buClr>
              <a:buSzPts val="4800"/>
              <a:buFont typeface="Roboto Light" panose="02000000000000000000"/>
              <a:buChar char="■"/>
              <a:defRPr sz="1200">
                <a:solidFill>
                  <a:srgbClr val="424242"/>
                </a:solidFill>
                <a:latin typeface="Roboto Light" panose="02000000000000000000"/>
                <a:ea typeface="Roboto Light" panose="02000000000000000000"/>
                <a:cs typeface="Roboto Light" panose="02000000000000000000"/>
                <a:sym typeface="Roboto Light" panose="02000000000000000000"/>
              </a:defRPr>
            </a:lvl3pPr>
            <a:lvl4pPr marL="457200" lvl="3" indent="-133350">
              <a:spcBef>
                <a:spcPct val="320000"/>
              </a:spcBef>
              <a:spcAft>
                <a:spcPts val="0"/>
              </a:spcAft>
              <a:buClr>
                <a:srgbClr val="424242"/>
              </a:buClr>
              <a:buSzPts val="4800"/>
              <a:buFont typeface="Roboto Light" panose="02000000000000000000"/>
              <a:buChar char="●"/>
              <a:defRPr sz="1200">
                <a:solidFill>
                  <a:srgbClr val="424242"/>
                </a:solidFill>
                <a:latin typeface="Roboto Light" panose="02000000000000000000"/>
                <a:ea typeface="Roboto Light" panose="02000000000000000000"/>
                <a:cs typeface="Roboto Light" panose="02000000000000000000"/>
                <a:sym typeface="Roboto Light" panose="02000000000000000000"/>
              </a:defRPr>
            </a:lvl4pPr>
            <a:lvl5pPr marL="571500" lvl="4" indent="-133350">
              <a:spcBef>
                <a:spcPct val="320000"/>
              </a:spcBef>
              <a:spcAft>
                <a:spcPts val="0"/>
              </a:spcAft>
              <a:buClr>
                <a:srgbClr val="424242"/>
              </a:buClr>
              <a:buSzPts val="4800"/>
              <a:buFont typeface="Roboto Light" panose="02000000000000000000"/>
              <a:buChar char="○"/>
              <a:defRPr sz="1200">
                <a:solidFill>
                  <a:srgbClr val="424242"/>
                </a:solidFill>
                <a:latin typeface="Roboto Light" panose="02000000000000000000"/>
                <a:ea typeface="Roboto Light" panose="02000000000000000000"/>
                <a:cs typeface="Roboto Light" panose="02000000000000000000"/>
                <a:sym typeface="Roboto Light" panose="02000000000000000000"/>
              </a:defRPr>
            </a:lvl5pPr>
            <a:lvl6pPr marL="685800" lvl="5" indent="-133350">
              <a:spcBef>
                <a:spcPct val="320000"/>
              </a:spcBef>
              <a:spcAft>
                <a:spcPts val="0"/>
              </a:spcAft>
              <a:buClr>
                <a:srgbClr val="424242"/>
              </a:buClr>
              <a:buSzPts val="4800"/>
              <a:buFont typeface="Roboto Light" panose="02000000000000000000"/>
              <a:buChar char="■"/>
              <a:defRPr sz="1200">
                <a:solidFill>
                  <a:srgbClr val="424242"/>
                </a:solidFill>
                <a:latin typeface="Roboto Light" panose="02000000000000000000"/>
                <a:ea typeface="Roboto Light" panose="02000000000000000000"/>
                <a:cs typeface="Roboto Light" panose="02000000000000000000"/>
                <a:sym typeface="Roboto Light" panose="02000000000000000000"/>
              </a:defRPr>
            </a:lvl6pPr>
            <a:lvl7pPr marL="800100" lvl="6" indent="-133350">
              <a:spcBef>
                <a:spcPct val="320000"/>
              </a:spcBef>
              <a:spcAft>
                <a:spcPts val="0"/>
              </a:spcAft>
              <a:buClr>
                <a:srgbClr val="424242"/>
              </a:buClr>
              <a:buSzPts val="4800"/>
              <a:buFont typeface="Roboto Light" panose="02000000000000000000"/>
              <a:buChar char="●"/>
              <a:defRPr sz="1200">
                <a:solidFill>
                  <a:srgbClr val="424242"/>
                </a:solidFill>
                <a:latin typeface="Roboto Light" panose="02000000000000000000"/>
                <a:ea typeface="Roboto Light" panose="02000000000000000000"/>
                <a:cs typeface="Roboto Light" panose="02000000000000000000"/>
                <a:sym typeface="Roboto Light" panose="02000000000000000000"/>
              </a:defRPr>
            </a:lvl7pPr>
            <a:lvl8pPr marL="914400" lvl="7" indent="-133350">
              <a:spcBef>
                <a:spcPct val="320000"/>
              </a:spcBef>
              <a:spcAft>
                <a:spcPts val="0"/>
              </a:spcAft>
              <a:buClr>
                <a:srgbClr val="424242"/>
              </a:buClr>
              <a:buSzPts val="4800"/>
              <a:buFont typeface="Roboto Light" panose="02000000000000000000"/>
              <a:buChar char="○"/>
              <a:defRPr sz="1200">
                <a:solidFill>
                  <a:srgbClr val="424242"/>
                </a:solidFill>
                <a:latin typeface="Roboto Light" panose="02000000000000000000"/>
                <a:ea typeface="Roboto Light" panose="02000000000000000000"/>
                <a:cs typeface="Roboto Light" panose="02000000000000000000"/>
                <a:sym typeface="Roboto Light" panose="02000000000000000000"/>
              </a:defRPr>
            </a:lvl8pPr>
            <a:lvl9pPr marL="1028700" lvl="8" indent="-133350">
              <a:spcBef>
                <a:spcPct val="320000"/>
              </a:spcBef>
              <a:spcAft>
                <a:spcPts val="6400"/>
              </a:spcAft>
              <a:buClr>
                <a:srgbClr val="424242"/>
              </a:buClr>
              <a:buSzPts val="4800"/>
              <a:buFont typeface="Roboto Light" panose="02000000000000000000"/>
              <a:buChar char="■"/>
              <a:defRPr sz="1200">
                <a:solidFill>
                  <a:srgbClr val="424242"/>
                </a:solidFill>
                <a:latin typeface="Roboto Light" panose="02000000000000000000"/>
                <a:ea typeface="Roboto Light" panose="02000000000000000000"/>
                <a:cs typeface="Roboto Light" panose="02000000000000000000"/>
                <a:sym typeface="Roboto Light" panose="02000000000000000000"/>
              </a:defRPr>
            </a:lvl9pPr>
          </a:lstStyle>
          <a:p/>
        </p:txBody>
      </p:sp>
    </p:spTree>
  </p:cSld>
  <p:clrMapOvr>
    <a:masterClrMapping/>
  </p:clrMapOvr>
  <mc:AlternateContent xmlns:mc="http://schemas.openxmlformats.org/markup-compatibility/2006">
    <mc:Choice xmlns:p14="http://schemas.microsoft.com/office/powerpoint/2010/main" Requires="p14">
      <p:transition p14:dur="500">
        <p:push dir="u"/>
      </p:transition>
    </mc:Choice>
    <mc:Fallback>
      <p:transition>
        <p:push dir="u"/>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One column text 1">
  <p:cSld name="ONE_COLUMN_TEXT_1">
    <p:bg>
      <p:bgPr>
        <a:blipFill>
          <a:blip r:embed="rId2"/>
          <a:stretch>
            <a:fillRect/>
          </a:stretch>
        </a:blipFill>
        <a:effectLst/>
      </p:bgPr>
    </p:bg>
    <p:spTree>
      <p:nvGrpSpPr>
        <p:cNvPr id="33" name="Shape 33"/>
        <p:cNvGrpSpPr/>
        <p:nvPr/>
      </p:nvGrpSpPr>
      <p:grpSpPr>
        <a:xfrm>
          <a:off x="0" y="0"/>
          <a:ext cx="0" cy="0"/>
          <a:chOff x="0" y="0"/>
          <a:chExt cx="0" cy="0"/>
        </a:xfrm>
      </p:grpSpPr>
      <p:sp>
        <p:nvSpPr>
          <p:cNvPr id="34" name="Google Shape;34;p8"/>
          <p:cNvSpPr txBox="1"/>
          <p:nvPr>
            <p:ph type="title"/>
          </p:nvPr>
        </p:nvSpPr>
        <p:spPr>
          <a:xfrm>
            <a:off x="3977600" y="555697"/>
            <a:ext cx="4780200" cy="755832"/>
          </a:xfrm>
          <a:prstGeom prst="rect">
            <a:avLst/>
          </a:prstGeom>
        </p:spPr>
        <p:txBody>
          <a:bodyPr spcFirstLastPara="1" wrap="square" lIns="0" tIns="0" rIns="0" bIns="0" anchor="t" anchorCtr="0">
            <a:noAutofit/>
          </a:bodyPr>
          <a:lstStyle>
            <a:lvl1pPr lvl="0" rtl="0">
              <a:spcBef>
                <a:spcPct val="0"/>
              </a:spcBef>
              <a:spcAft>
                <a:spcPts val="0"/>
              </a:spcAft>
              <a:buClr>
                <a:srgbClr val="FFFFFF"/>
              </a:buClr>
              <a:buSzPts val="9600"/>
              <a:buFont typeface="Roboto Light" panose="02000000000000000000"/>
              <a:buNone/>
              <a:defRPr sz="2400">
                <a:solidFill>
                  <a:srgbClr val="FFFFFF"/>
                </a:solidFill>
                <a:latin typeface="Roboto Light" panose="02000000000000000000"/>
                <a:ea typeface="Roboto Light" panose="02000000000000000000"/>
                <a:cs typeface="Roboto Light" panose="02000000000000000000"/>
                <a:sym typeface="Roboto Light" panose="02000000000000000000"/>
              </a:defRPr>
            </a:lvl1pPr>
            <a:lvl2pPr lvl="1" rtl="0">
              <a:spcBef>
                <a:spcPct val="0"/>
              </a:spcBef>
              <a:spcAft>
                <a:spcPts val="0"/>
              </a:spcAft>
              <a:buClr>
                <a:srgbClr val="FFFFFF"/>
              </a:buClr>
              <a:buSzPts val="9600"/>
              <a:buNone/>
              <a:defRPr sz="2400">
                <a:solidFill>
                  <a:srgbClr val="FFFFFF"/>
                </a:solidFill>
              </a:defRPr>
            </a:lvl2pPr>
            <a:lvl3pPr lvl="2" rtl="0">
              <a:spcBef>
                <a:spcPct val="0"/>
              </a:spcBef>
              <a:spcAft>
                <a:spcPts val="0"/>
              </a:spcAft>
              <a:buClr>
                <a:srgbClr val="FFFFFF"/>
              </a:buClr>
              <a:buSzPts val="9600"/>
              <a:buNone/>
              <a:defRPr sz="2400">
                <a:solidFill>
                  <a:srgbClr val="FFFFFF"/>
                </a:solidFill>
              </a:defRPr>
            </a:lvl3pPr>
            <a:lvl4pPr lvl="3" rtl="0">
              <a:spcBef>
                <a:spcPct val="0"/>
              </a:spcBef>
              <a:spcAft>
                <a:spcPts val="0"/>
              </a:spcAft>
              <a:buClr>
                <a:srgbClr val="FFFFFF"/>
              </a:buClr>
              <a:buSzPts val="9600"/>
              <a:buNone/>
              <a:defRPr sz="2400">
                <a:solidFill>
                  <a:srgbClr val="FFFFFF"/>
                </a:solidFill>
              </a:defRPr>
            </a:lvl4pPr>
            <a:lvl5pPr lvl="4" rtl="0">
              <a:spcBef>
                <a:spcPct val="0"/>
              </a:spcBef>
              <a:spcAft>
                <a:spcPts val="0"/>
              </a:spcAft>
              <a:buClr>
                <a:srgbClr val="FFFFFF"/>
              </a:buClr>
              <a:buSzPts val="9600"/>
              <a:buNone/>
              <a:defRPr sz="2400">
                <a:solidFill>
                  <a:srgbClr val="FFFFFF"/>
                </a:solidFill>
              </a:defRPr>
            </a:lvl5pPr>
            <a:lvl6pPr lvl="5" rtl="0">
              <a:spcBef>
                <a:spcPct val="0"/>
              </a:spcBef>
              <a:spcAft>
                <a:spcPts val="0"/>
              </a:spcAft>
              <a:buClr>
                <a:srgbClr val="FFFFFF"/>
              </a:buClr>
              <a:buSzPts val="9600"/>
              <a:buNone/>
              <a:defRPr sz="2400">
                <a:solidFill>
                  <a:srgbClr val="FFFFFF"/>
                </a:solidFill>
              </a:defRPr>
            </a:lvl6pPr>
            <a:lvl7pPr lvl="6" rtl="0">
              <a:spcBef>
                <a:spcPct val="0"/>
              </a:spcBef>
              <a:spcAft>
                <a:spcPts val="0"/>
              </a:spcAft>
              <a:buClr>
                <a:srgbClr val="FFFFFF"/>
              </a:buClr>
              <a:buSzPts val="9600"/>
              <a:buNone/>
              <a:defRPr sz="2400">
                <a:solidFill>
                  <a:srgbClr val="FFFFFF"/>
                </a:solidFill>
              </a:defRPr>
            </a:lvl7pPr>
            <a:lvl8pPr lvl="7" rtl="0">
              <a:spcBef>
                <a:spcPct val="0"/>
              </a:spcBef>
              <a:spcAft>
                <a:spcPts val="0"/>
              </a:spcAft>
              <a:buClr>
                <a:srgbClr val="FFFFFF"/>
              </a:buClr>
              <a:buSzPts val="9600"/>
              <a:buNone/>
              <a:defRPr sz="2400">
                <a:solidFill>
                  <a:srgbClr val="FFFFFF"/>
                </a:solidFill>
              </a:defRPr>
            </a:lvl8pPr>
            <a:lvl9pPr lvl="8" rtl="0">
              <a:spcBef>
                <a:spcPct val="0"/>
              </a:spcBef>
              <a:spcAft>
                <a:spcPts val="0"/>
              </a:spcAft>
              <a:buClr>
                <a:srgbClr val="FFFFFF"/>
              </a:buClr>
              <a:buSzPts val="9600"/>
              <a:buNone/>
              <a:defRPr sz="2400">
                <a:solidFill>
                  <a:srgbClr val="FFFFFF"/>
                </a:solidFill>
              </a:defRPr>
            </a:lvl9pPr>
          </a:lstStyle>
          <a:p/>
        </p:txBody>
      </p:sp>
      <p:sp>
        <p:nvSpPr>
          <p:cNvPr id="35" name="Google Shape;35;p8"/>
          <p:cNvSpPr txBox="1"/>
          <p:nvPr>
            <p:ph type="body" idx="1"/>
          </p:nvPr>
        </p:nvSpPr>
        <p:spPr>
          <a:xfrm>
            <a:off x="3977600" y="1389843"/>
            <a:ext cx="4780200" cy="3179956"/>
          </a:xfrm>
          <a:prstGeom prst="rect">
            <a:avLst/>
          </a:prstGeom>
        </p:spPr>
        <p:txBody>
          <a:bodyPr spcFirstLastPara="1" wrap="square" lIns="0" tIns="0" rIns="0" bIns="0" anchor="t" anchorCtr="0">
            <a:noAutofit/>
          </a:bodyPr>
          <a:lstStyle>
            <a:lvl1pPr marL="114300" lvl="0" indent="-133350" rtl="0">
              <a:spcBef>
                <a:spcPct val="0"/>
              </a:spcBef>
              <a:spcAft>
                <a:spcPts val="0"/>
              </a:spcAft>
              <a:buClr>
                <a:srgbClr val="FFFFFF"/>
              </a:buClr>
              <a:buSzPts val="4800"/>
              <a:buFont typeface="Roboto Light" panose="02000000000000000000"/>
              <a:buChar char="●"/>
              <a:defRPr sz="1200">
                <a:solidFill>
                  <a:srgbClr val="FFFFFF"/>
                </a:solidFill>
                <a:latin typeface="Roboto Light" panose="02000000000000000000"/>
                <a:ea typeface="Roboto Light" panose="02000000000000000000"/>
                <a:cs typeface="Roboto Light" panose="02000000000000000000"/>
                <a:sym typeface="Roboto Light" panose="02000000000000000000"/>
              </a:defRPr>
            </a:lvl1pPr>
            <a:lvl2pPr marL="228600" lvl="1" indent="-133350" rtl="0">
              <a:spcBef>
                <a:spcPct val="320000"/>
              </a:spcBef>
              <a:spcAft>
                <a:spcPts val="0"/>
              </a:spcAft>
              <a:buClr>
                <a:srgbClr val="FFFFFF"/>
              </a:buClr>
              <a:buSzPts val="4800"/>
              <a:buFont typeface="Roboto Light" panose="02000000000000000000"/>
              <a:buChar char="○"/>
              <a:defRPr sz="1200">
                <a:solidFill>
                  <a:srgbClr val="FFFFFF"/>
                </a:solidFill>
                <a:latin typeface="Roboto Light" panose="02000000000000000000"/>
                <a:ea typeface="Roboto Light" panose="02000000000000000000"/>
                <a:cs typeface="Roboto Light" panose="02000000000000000000"/>
                <a:sym typeface="Roboto Light" panose="02000000000000000000"/>
              </a:defRPr>
            </a:lvl2pPr>
            <a:lvl3pPr marL="342900" lvl="2" indent="-133350" rtl="0">
              <a:spcBef>
                <a:spcPct val="320000"/>
              </a:spcBef>
              <a:spcAft>
                <a:spcPts val="0"/>
              </a:spcAft>
              <a:buClr>
                <a:srgbClr val="FFFFFF"/>
              </a:buClr>
              <a:buSzPts val="4800"/>
              <a:buFont typeface="Roboto Light" panose="02000000000000000000"/>
              <a:buChar char="■"/>
              <a:defRPr sz="1200">
                <a:solidFill>
                  <a:srgbClr val="FFFFFF"/>
                </a:solidFill>
                <a:latin typeface="Roboto Light" panose="02000000000000000000"/>
                <a:ea typeface="Roboto Light" panose="02000000000000000000"/>
                <a:cs typeface="Roboto Light" panose="02000000000000000000"/>
                <a:sym typeface="Roboto Light" panose="02000000000000000000"/>
              </a:defRPr>
            </a:lvl3pPr>
            <a:lvl4pPr marL="457200" lvl="3" indent="-133350" rtl="0">
              <a:spcBef>
                <a:spcPct val="320000"/>
              </a:spcBef>
              <a:spcAft>
                <a:spcPts val="0"/>
              </a:spcAft>
              <a:buClr>
                <a:srgbClr val="FFFFFF"/>
              </a:buClr>
              <a:buSzPts val="4800"/>
              <a:buFont typeface="Roboto Light" panose="02000000000000000000"/>
              <a:buChar char="●"/>
              <a:defRPr sz="1200">
                <a:solidFill>
                  <a:srgbClr val="FFFFFF"/>
                </a:solidFill>
                <a:latin typeface="Roboto Light" panose="02000000000000000000"/>
                <a:ea typeface="Roboto Light" panose="02000000000000000000"/>
                <a:cs typeface="Roboto Light" panose="02000000000000000000"/>
                <a:sym typeface="Roboto Light" panose="02000000000000000000"/>
              </a:defRPr>
            </a:lvl4pPr>
            <a:lvl5pPr marL="571500" lvl="4" indent="-133350" rtl="0">
              <a:spcBef>
                <a:spcPct val="320000"/>
              </a:spcBef>
              <a:spcAft>
                <a:spcPts val="0"/>
              </a:spcAft>
              <a:buClr>
                <a:srgbClr val="FFFFFF"/>
              </a:buClr>
              <a:buSzPts val="4800"/>
              <a:buFont typeface="Roboto Light" panose="02000000000000000000"/>
              <a:buChar char="○"/>
              <a:defRPr sz="1200">
                <a:solidFill>
                  <a:srgbClr val="FFFFFF"/>
                </a:solidFill>
                <a:latin typeface="Roboto Light" panose="02000000000000000000"/>
                <a:ea typeface="Roboto Light" panose="02000000000000000000"/>
                <a:cs typeface="Roboto Light" panose="02000000000000000000"/>
                <a:sym typeface="Roboto Light" panose="02000000000000000000"/>
              </a:defRPr>
            </a:lvl5pPr>
            <a:lvl6pPr marL="685800" lvl="5" indent="-133350" rtl="0">
              <a:spcBef>
                <a:spcPct val="320000"/>
              </a:spcBef>
              <a:spcAft>
                <a:spcPts val="0"/>
              </a:spcAft>
              <a:buClr>
                <a:srgbClr val="FFFFFF"/>
              </a:buClr>
              <a:buSzPts val="4800"/>
              <a:buFont typeface="Roboto Light" panose="02000000000000000000"/>
              <a:buChar char="■"/>
              <a:defRPr sz="1200">
                <a:solidFill>
                  <a:srgbClr val="FFFFFF"/>
                </a:solidFill>
                <a:latin typeface="Roboto Light" panose="02000000000000000000"/>
                <a:ea typeface="Roboto Light" panose="02000000000000000000"/>
                <a:cs typeface="Roboto Light" panose="02000000000000000000"/>
                <a:sym typeface="Roboto Light" panose="02000000000000000000"/>
              </a:defRPr>
            </a:lvl6pPr>
            <a:lvl7pPr marL="800100" lvl="6" indent="-133350" rtl="0">
              <a:spcBef>
                <a:spcPct val="320000"/>
              </a:spcBef>
              <a:spcAft>
                <a:spcPts val="0"/>
              </a:spcAft>
              <a:buClr>
                <a:srgbClr val="FFFFFF"/>
              </a:buClr>
              <a:buSzPts val="4800"/>
              <a:buFont typeface="Roboto Light" panose="02000000000000000000"/>
              <a:buChar char="●"/>
              <a:defRPr sz="1200">
                <a:solidFill>
                  <a:srgbClr val="FFFFFF"/>
                </a:solidFill>
                <a:latin typeface="Roboto Light" panose="02000000000000000000"/>
                <a:ea typeface="Roboto Light" panose="02000000000000000000"/>
                <a:cs typeface="Roboto Light" panose="02000000000000000000"/>
                <a:sym typeface="Roboto Light" panose="02000000000000000000"/>
              </a:defRPr>
            </a:lvl7pPr>
            <a:lvl8pPr marL="914400" lvl="7" indent="-133350" rtl="0">
              <a:spcBef>
                <a:spcPct val="320000"/>
              </a:spcBef>
              <a:spcAft>
                <a:spcPts val="0"/>
              </a:spcAft>
              <a:buClr>
                <a:srgbClr val="FFFFFF"/>
              </a:buClr>
              <a:buSzPts val="4800"/>
              <a:buFont typeface="Roboto Light" panose="02000000000000000000"/>
              <a:buChar char="○"/>
              <a:defRPr sz="1200">
                <a:solidFill>
                  <a:srgbClr val="FFFFFF"/>
                </a:solidFill>
                <a:latin typeface="Roboto Light" panose="02000000000000000000"/>
                <a:ea typeface="Roboto Light" panose="02000000000000000000"/>
                <a:cs typeface="Roboto Light" panose="02000000000000000000"/>
                <a:sym typeface="Roboto Light" panose="02000000000000000000"/>
              </a:defRPr>
            </a:lvl8pPr>
            <a:lvl9pPr marL="1028700" lvl="8" indent="-133350" rtl="0">
              <a:spcBef>
                <a:spcPct val="320000"/>
              </a:spcBef>
              <a:spcAft>
                <a:spcPts val="6400"/>
              </a:spcAft>
              <a:buClr>
                <a:srgbClr val="FFFFFF"/>
              </a:buClr>
              <a:buSzPts val="4800"/>
              <a:buFont typeface="Roboto Light" panose="02000000000000000000"/>
              <a:buChar char="■"/>
              <a:defRPr sz="1200">
                <a:solidFill>
                  <a:srgbClr val="FFFFFF"/>
                </a:solidFill>
                <a:latin typeface="Roboto Light" panose="02000000000000000000"/>
                <a:ea typeface="Roboto Light" panose="02000000000000000000"/>
                <a:cs typeface="Roboto Light" panose="02000000000000000000"/>
                <a:sym typeface="Roboto Light" panose="02000000000000000000"/>
              </a:defRPr>
            </a:lvl9pPr>
          </a:lstStyle>
          <a:p/>
        </p:txBody>
      </p:sp>
    </p:spTree>
  </p:cSld>
  <p:clrMapOvr>
    <a:masterClrMapping/>
  </p:clrMapOvr>
  <mc:AlternateContent xmlns:mc="http://schemas.openxmlformats.org/markup-compatibility/2006">
    <mc:Choice xmlns:p14="http://schemas.microsoft.com/office/powerpoint/2010/main" Requires="p14">
      <p:transition p14:dur="500">
        <p:push dir="u"/>
      </p:transition>
    </mc:Choice>
    <mc:Fallback>
      <p:transition>
        <p:push dir="u"/>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p:cSld name="MAIN_POINT">
    <p:bg>
      <p:bgPr>
        <a:blipFill>
          <a:blip r:embed="rId2"/>
          <a:stretch>
            <a:fillRect/>
          </a:stretch>
        </a:blipFill>
        <a:effectLst/>
      </p:bgPr>
    </p:bg>
    <p:spTree>
      <p:nvGrpSpPr>
        <p:cNvPr id="36" name="Shape 36"/>
        <p:cNvGrpSpPr/>
        <p:nvPr/>
      </p:nvGrpSpPr>
      <p:grpSpPr>
        <a:xfrm>
          <a:off x="0" y="0"/>
          <a:ext cx="0" cy="0"/>
          <a:chOff x="0" y="0"/>
          <a:chExt cx="0" cy="0"/>
        </a:xfrm>
      </p:grpSpPr>
      <p:sp>
        <p:nvSpPr>
          <p:cNvPr id="37" name="Google Shape;37;p9"/>
          <p:cNvSpPr txBox="1"/>
          <p:nvPr>
            <p:ph type="title"/>
          </p:nvPr>
        </p:nvSpPr>
        <p:spPr>
          <a:xfrm>
            <a:off x="440031" y="1126597"/>
            <a:ext cx="4937700" cy="1839622"/>
          </a:xfrm>
          <a:prstGeom prst="rect">
            <a:avLst/>
          </a:prstGeom>
        </p:spPr>
        <p:txBody>
          <a:bodyPr spcFirstLastPara="1" wrap="square" lIns="0" tIns="0" rIns="0" bIns="0" anchor="t" anchorCtr="0">
            <a:noAutofit/>
          </a:bodyPr>
          <a:lstStyle>
            <a:lvl1pPr lvl="0">
              <a:spcBef>
                <a:spcPct val="0"/>
              </a:spcBef>
              <a:spcAft>
                <a:spcPts val="0"/>
              </a:spcAft>
              <a:buClr>
                <a:srgbClr val="424242"/>
              </a:buClr>
              <a:buSzPts val="11200"/>
              <a:buFont typeface="Roboto Light" panose="02000000000000000000"/>
              <a:buNone/>
              <a:defRPr>
                <a:solidFill>
                  <a:srgbClr val="424242"/>
                </a:solidFill>
                <a:latin typeface="Roboto Light" panose="02000000000000000000"/>
                <a:ea typeface="Roboto Light" panose="02000000000000000000"/>
                <a:cs typeface="Roboto Light" panose="02000000000000000000"/>
                <a:sym typeface="Roboto Light" panose="02000000000000000000"/>
              </a:defRPr>
            </a:lvl1pPr>
            <a:lvl2pPr lvl="1">
              <a:spcBef>
                <a:spcPct val="0"/>
              </a:spcBef>
              <a:spcAft>
                <a:spcPts val="0"/>
              </a:spcAft>
              <a:buSzPts val="19200"/>
              <a:buNone/>
              <a:defRPr sz="4800"/>
            </a:lvl2pPr>
            <a:lvl3pPr lvl="2">
              <a:spcBef>
                <a:spcPct val="0"/>
              </a:spcBef>
              <a:spcAft>
                <a:spcPts val="0"/>
              </a:spcAft>
              <a:buSzPts val="19200"/>
              <a:buNone/>
              <a:defRPr sz="4800"/>
            </a:lvl3pPr>
            <a:lvl4pPr lvl="3">
              <a:spcBef>
                <a:spcPct val="0"/>
              </a:spcBef>
              <a:spcAft>
                <a:spcPts val="0"/>
              </a:spcAft>
              <a:buSzPts val="19200"/>
              <a:buNone/>
              <a:defRPr sz="4800"/>
            </a:lvl4pPr>
            <a:lvl5pPr lvl="4">
              <a:spcBef>
                <a:spcPct val="0"/>
              </a:spcBef>
              <a:spcAft>
                <a:spcPts val="0"/>
              </a:spcAft>
              <a:buSzPts val="19200"/>
              <a:buNone/>
              <a:defRPr sz="4800"/>
            </a:lvl5pPr>
            <a:lvl6pPr lvl="5">
              <a:spcBef>
                <a:spcPct val="0"/>
              </a:spcBef>
              <a:spcAft>
                <a:spcPts val="0"/>
              </a:spcAft>
              <a:buSzPts val="19200"/>
              <a:buNone/>
              <a:defRPr sz="4800"/>
            </a:lvl6pPr>
            <a:lvl7pPr lvl="6">
              <a:spcBef>
                <a:spcPct val="0"/>
              </a:spcBef>
              <a:spcAft>
                <a:spcPts val="0"/>
              </a:spcAft>
              <a:buSzPts val="19200"/>
              <a:buNone/>
              <a:defRPr sz="4800"/>
            </a:lvl7pPr>
            <a:lvl8pPr lvl="7">
              <a:spcBef>
                <a:spcPct val="0"/>
              </a:spcBef>
              <a:spcAft>
                <a:spcPts val="0"/>
              </a:spcAft>
              <a:buSzPts val="19200"/>
              <a:buNone/>
              <a:defRPr sz="4800"/>
            </a:lvl8pPr>
            <a:lvl9pPr lvl="8">
              <a:spcBef>
                <a:spcPct val="0"/>
              </a:spcBef>
              <a:spcAft>
                <a:spcPts val="0"/>
              </a:spcAft>
              <a:buSzPts val="19200"/>
              <a:buNone/>
              <a:defRPr sz="4800"/>
            </a:lvl9pPr>
          </a:lstStyle>
          <a:p/>
        </p:txBody>
      </p:sp>
    </p:spTree>
  </p:cSld>
  <p:clrMapOvr>
    <a:masterClrMapping/>
  </p:clrMapOvr>
  <mc:AlternateContent xmlns:mc="http://schemas.openxmlformats.org/markup-compatibility/2006">
    <mc:Choice xmlns:p14="http://schemas.microsoft.com/office/powerpoint/2010/main" Requires="p14">
      <p:transition p14:dur="500">
        <p:push dir="u"/>
      </p:transition>
    </mc:Choice>
    <mc:Fallback>
      <p:transition>
        <p:push dir="u"/>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38" name="Shape 38"/>
        <p:cNvGrpSpPr/>
        <p:nvPr/>
      </p:nvGrpSpPr>
      <p:grpSpPr>
        <a:xfrm>
          <a:off x="0" y="0"/>
          <a:ext cx="0" cy="0"/>
          <a:chOff x="0" y="0"/>
          <a:chExt cx="0" cy="0"/>
        </a:xfrm>
      </p:grpSpPr>
      <p:sp>
        <p:nvSpPr>
          <p:cNvPr id="39" name="Google Shape;39;p10"/>
          <p:cNvSpPr txBox="1"/>
          <p:nvPr>
            <p:ph type="body" idx="1"/>
          </p:nvPr>
        </p:nvSpPr>
        <p:spPr>
          <a:xfrm>
            <a:off x="311700" y="4231315"/>
            <a:ext cx="5998800" cy="605206"/>
          </a:xfrm>
          <a:prstGeom prst="rect">
            <a:avLst/>
          </a:prstGeom>
        </p:spPr>
        <p:txBody>
          <a:bodyPr spcFirstLastPara="1" wrap="square" lIns="0" tIns="0" rIns="0" bIns="0" anchor="t" anchorCtr="0">
            <a:noAutofit/>
          </a:bodyPr>
          <a:lstStyle>
            <a:lvl1pPr marL="114300" lvl="0" indent="-57150">
              <a:lnSpc>
                <a:spcPct val="100000"/>
              </a:lnSpc>
              <a:spcBef>
                <a:spcPct val="0"/>
              </a:spcBef>
              <a:spcAft>
                <a:spcPts val="0"/>
              </a:spcAft>
              <a:buClr>
                <a:srgbClr val="424242"/>
              </a:buClr>
              <a:buSzPts val="7200"/>
              <a:buFont typeface="Roboto Light" panose="02000000000000000000"/>
              <a:buNone/>
              <a:defRPr>
                <a:solidFill>
                  <a:srgbClr val="424242"/>
                </a:solidFill>
                <a:latin typeface="Roboto Light" panose="02000000000000000000"/>
                <a:ea typeface="Roboto Light" panose="02000000000000000000"/>
                <a:cs typeface="Roboto Light" panose="02000000000000000000"/>
                <a:sym typeface="Roboto Light" panose="02000000000000000000"/>
              </a:defRPr>
            </a:lvl1pPr>
          </a:lstStyle>
          <a:p/>
        </p:txBody>
      </p:sp>
      <p:sp>
        <p:nvSpPr>
          <p:cNvPr id="40" name="Google Shape;40;p10"/>
          <p:cNvSpPr txBox="1"/>
          <p:nvPr>
            <p:ph type="sldNum" idx="12"/>
          </p:nvPr>
        </p:nvSpPr>
        <p:spPr>
          <a:xfrm>
            <a:off x="8472458" y="4664033"/>
            <a:ext cx="548700" cy="393669"/>
          </a:xfrm>
          <a:prstGeom prst="rect">
            <a:avLst/>
          </a:prstGeom>
        </p:spPr>
        <p:txBody>
          <a:bodyPr spcFirstLastPara="1" wrap="square" lIns="365700" tIns="365700" rIns="365700" bIns="365700" anchor="ctr" anchorCtr="0">
            <a:noAutofit/>
          </a:bodyPr>
          <a:lstStyle>
            <a:lvl1pPr lvl="0" rtl="0">
              <a:buNone/>
              <a:defRPr>
                <a:latin typeface="Roboto" panose="02000000000000000000"/>
                <a:ea typeface="Roboto" panose="02000000000000000000"/>
                <a:cs typeface="Roboto" panose="02000000000000000000"/>
                <a:sym typeface="Roboto" panose="02000000000000000000"/>
              </a:defRPr>
            </a:lvl1pPr>
            <a:lvl2pPr lvl="1" rtl="0">
              <a:buNone/>
              <a:defRPr>
                <a:latin typeface="Roboto" panose="02000000000000000000"/>
                <a:ea typeface="Roboto" panose="02000000000000000000"/>
                <a:cs typeface="Roboto" panose="02000000000000000000"/>
                <a:sym typeface="Roboto" panose="02000000000000000000"/>
              </a:defRPr>
            </a:lvl2pPr>
            <a:lvl3pPr lvl="2" rtl="0">
              <a:buNone/>
              <a:defRPr>
                <a:latin typeface="Roboto" panose="02000000000000000000"/>
                <a:ea typeface="Roboto" panose="02000000000000000000"/>
                <a:cs typeface="Roboto" panose="02000000000000000000"/>
                <a:sym typeface="Roboto" panose="02000000000000000000"/>
              </a:defRPr>
            </a:lvl3pPr>
            <a:lvl4pPr lvl="3" rtl="0">
              <a:buNone/>
              <a:defRPr>
                <a:latin typeface="Roboto" panose="02000000000000000000"/>
                <a:ea typeface="Roboto" panose="02000000000000000000"/>
                <a:cs typeface="Roboto" panose="02000000000000000000"/>
                <a:sym typeface="Roboto" panose="02000000000000000000"/>
              </a:defRPr>
            </a:lvl4pPr>
            <a:lvl5pPr lvl="4" rtl="0">
              <a:buNone/>
              <a:defRPr>
                <a:latin typeface="Roboto" panose="02000000000000000000"/>
                <a:ea typeface="Roboto" panose="02000000000000000000"/>
                <a:cs typeface="Roboto" panose="02000000000000000000"/>
                <a:sym typeface="Roboto" panose="02000000000000000000"/>
              </a:defRPr>
            </a:lvl5pPr>
            <a:lvl6pPr lvl="5" rtl="0">
              <a:buNone/>
              <a:defRPr>
                <a:latin typeface="Roboto" panose="02000000000000000000"/>
                <a:ea typeface="Roboto" panose="02000000000000000000"/>
                <a:cs typeface="Roboto" panose="02000000000000000000"/>
                <a:sym typeface="Roboto" panose="02000000000000000000"/>
              </a:defRPr>
            </a:lvl6pPr>
            <a:lvl7pPr lvl="6" rtl="0">
              <a:buNone/>
              <a:defRPr>
                <a:latin typeface="Roboto" panose="02000000000000000000"/>
                <a:ea typeface="Roboto" panose="02000000000000000000"/>
                <a:cs typeface="Roboto" panose="02000000000000000000"/>
                <a:sym typeface="Roboto" panose="02000000000000000000"/>
              </a:defRPr>
            </a:lvl7pPr>
            <a:lvl8pPr lvl="7" rtl="0">
              <a:buNone/>
              <a:defRPr>
                <a:latin typeface="Roboto" panose="02000000000000000000"/>
                <a:ea typeface="Roboto" panose="02000000000000000000"/>
                <a:cs typeface="Roboto" panose="02000000000000000000"/>
                <a:sym typeface="Roboto" panose="02000000000000000000"/>
              </a:defRPr>
            </a:lvl8pPr>
            <a:lvl9pPr lvl="8" rtl="0">
              <a:buNone/>
              <a:defRPr>
                <a:latin typeface="Roboto" panose="02000000000000000000"/>
                <a:ea typeface="Roboto" panose="02000000000000000000"/>
                <a:cs typeface="Roboto" panose="02000000000000000000"/>
                <a:sym typeface="Roboto" panose="02000000000000000000"/>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mc:AlternateContent xmlns:mc="http://schemas.openxmlformats.org/markup-compatibility/2006">
    <mc:Choice xmlns:p14="http://schemas.microsoft.com/office/powerpoint/2010/main" Requires="p14">
      <p:transition p14:dur="500">
        <p:push dir="u"/>
      </p:transition>
    </mc:Choice>
    <mc:Fallback>
      <p:transition>
        <p:push dir="u"/>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Half image">
  <p:cSld name="CAPTION_ONLY_1">
    <p:bg>
      <p:bgPr>
        <a:blipFill>
          <a:blip r:embed="rId2"/>
          <a:stretch>
            <a:fillRect/>
          </a:stretch>
        </a:blipFill>
        <a:effectLst/>
      </p:bgPr>
    </p:bg>
    <p:spTree>
      <p:nvGrpSpPr>
        <p:cNvPr id="41" name="Shape 41"/>
        <p:cNvGrpSpPr/>
        <p:nvPr/>
      </p:nvGrpSpPr>
      <p:grpSpPr>
        <a:xfrm>
          <a:off x="0" y="0"/>
          <a:ext cx="0" cy="0"/>
          <a:chOff x="0" y="0"/>
          <a:chExt cx="0" cy="0"/>
        </a:xfrm>
      </p:grpSpPr>
      <p:sp>
        <p:nvSpPr>
          <p:cNvPr id="42" name="Google Shape;42;p11"/>
          <p:cNvSpPr txBox="1"/>
          <p:nvPr>
            <p:ph type="sldNum" idx="12"/>
          </p:nvPr>
        </p:nvSpPr>
        <p:spPr>
          <a:xfrm>
            <a:off x="8472458" y="4664033"/>
            <a:ext cx="548700" cy="393669"/>
          </a:xfrm>
          <a:prstGeom prst="rect">
            <a:avLst/>
          </a:prstGeom>
        </p:spPr>
        <p:txBody>
          <a:bodyPr spcFirstLastPara="1" wrap="square" lIns="365700" tIns="365700" rIns="365700" bIns="365700" anchor="ctr" anchorCtr="0">
            <a:noAutofit/>
          </a:bodyPr>
          <a:lstStyle>
            <a:lvl1pPr lvl="0" rtl="0">
              <a:buNone/>
              <a:defRPr>
                <a:latin typeface="Roboto" panose="02000000000000000000"/>
                <a:ea typeface="Roboto" panose="02000000000000000000"/>
                <a:cs typeface="Roboto" panose="02000000000000000000"/>
                <a:sym typeface="Roboto" panose="02000000000000000000"/>
              </a:defRPr>
            </a:lvl1pPr>
            <a:lvl2pPr lvl="1" rtl="0">
              <a:buNone/>
              <a:defRPr>
                <a:latin typeface="Roboto" panose="02000000000000000000"/>
                <a:ea typeface="Roboto" panose="02000000000000000000"/>
                <a:cs typeface="Roboto" panose="02000000000000000000"/>
                <a:sym typeface="Roboto" panose="02000000000000000000"/>
              </a:defRPr>
            </a:lvl2pPr>
            <a:lvl3pPr lvl="2" rtl="0">
              <a:buNone/>
              <a:defRPr>
                <a:latin typeface="Roboto" panose="02000000000000000000"/>
                <a:ea typeface="Roboto" panose="02000000000000000000"/>
                <a:cs typeface="Roboto" panose="02000000000000000000"/>
                <a:sym typeface="Roboto" panose="02000000000000000000"/>
              </a:defRPr>
            </a:lvl3pPr>
            <a:lvl4pPr lvl="3" rtl="0">
              <a:buNone/>
              <a:defRPr>
                <a:latin typeface="Roboto" panose="02000000000000000000"/>
                <a:ea typeface="Roboto" panose="02000000000000000000"/>
                <a:cs typeface="Roboto" panose="02000000000000000000"/>
                <a:sym typeface="Roboto" panose="02000000000000000000"/>
              </a:defRPr>
            </a:lvl4pPr>
            <a:lvl5pPr lvl="4" rtl="0">
              <a:buNone/>
              <a:defRPr>
                <a:latin typeface="Roboto" panose="02000000000000000000"/>
                <a:ea typeface="Roboto" panose="02000000000000000000"/>
                <a:cs typeface="Roboto" panose="02000000000000000000"/>
                <a:sym typeface="Roboto" panose="02000000000000000000"/>
              </a:defRPr>
            </a:lvl5pPr>
            <a:lvl6pPr lvl="5" rtl="0">
              <a:buNone/>
              <a:defRPr>
                <a:latin typeface="Roboto" panose="02000000000000000000"/>
                <a:ea typeface="Roboto" panose="02000000000000000000"/>
                <a:cs typeface="Roboto" panose="02000000000000000000"/>
                <a:sym typeface="Roboto" panose="02000000000000000000"/>
              </a:defRPr>
            </a:lvl6pPr>
            <a:lvl7pPr lvl="6" rtl="0">
              <a:buNone/>
              <a:defRPr>
                <a:latin typeface="Roboto" panose="02000000000000000000"/>
                <a:ea typeface="Roboto" panose="02000000000000000000"/>
                <a:cs typeface="Roboto" panose="02000000000000000000"/>
                <a:sym typeface="Roboto" panose="02000000000000000000"/>
              </a:defRPr>
            </a:lvl7pPr>
            <a:lvl8pPr lvl="7" rtl="0">
              <a:buNone/>
              <a:defRPr>
                <a:latin typeface="Roboto" panose="02000000000000000000"/>
                <a:ea typeface="Roboto" panose="02000000000000000000"/>
                <a:cs typeface="Roboto" panose="02000000000000000000"/>
                <a:sym typeface="Roboto" panose="02000000000000000000"/>
              </a:defRPr>
            </a:lvl8pPr>
            <a:lvl9pPr lvl="8" rtl="0">
              <a:buNone/>
              <a:defRPr>
                <a:latin typeface="Roboto" panose="02000000000000000000"/>
                <a:ea typeface="Roboto" panose="02000000000000000000"/>
                <a:cs typeface="Roboto" panose="02000000000000000000"/>
                <a:sym typeface="Roboto" panose="02000000000000000000"/>
              </a:defRPr>
            </a:lvl9pPr>
          </a:lstStyle>
          <a:p>
            <a:pPr marL="0" lvl="0" indent="0" algn="r" rtl="0">
              <a:spcBef>
                <a:spcPts val="0"/>
              </a:spcBef>
              <a:spcAft>
                <a:spcPts val="0"/>
              </a:spcAft>
              <a:buNone/>
            </a:pPr>
            <a:fld id="{00000000-1234-1234-1234-123412341234}" type="slidenum">
              <a:rPr lang="en-GB"/>
            </a:fld>
            <a:endParaRPr lang="en-GB"/>
          </a:p>
        </p:txBody>
      </p:sp>
      <p:sp>
        <p:nvSpPr>
          <p:cNvPr id="43" name="Google Shape;43;p11"/>
          <p:cNvSpPr txBox="1"/>
          <p:nvPr>
            <p:ph type="title"/>
          </p:nvPr>
        </p:nvSpPr>
        <p:spPr>
          <a:xfrm>
            <a:off x="616500" y="555697"/>
            <a:ext cx="3350700" cy="755832"/>
          </a:xfrm>
          <a:prstGeom prst="rect">
            <a:avLst/>
          </a:prstGeom>
        </p:spPr>
        <p:txBody>
          <a:bodyPr spcFirstLastPara="1" wrap="square" lIns="0" tIns="0" rIns="0" bIns="0" anchor="t" anchorCtr="0">
            <a:noAutofit/>
          </a:bodyPr>
          <a:lstStyle>
            <a:lvl1pPr lvl="0" rtl="0">
              <a:spcBef>
                <a:spcPct val="0"/>
              </a:spcBef>
              <a:spcAft>
                <a:spcPts val="0"/>
              </a:spcAft>
              <a:buClr>
                <a:srgbClr val="424242"/>
              </a:buClr>
              <a:buSzPts val="9600"/>
              <a:buFont typeface="Roboto Light" panose="02000000000000000000"/>
              <a:buNone/>
              <a:defRPr sz="2400">
                <a:solidFill>
                  <a:srgbClr val="424242"/>
                </a:solidFill>
                <a:latin typeface="Roboto Light" panose="02000000000000000000"/>
                <a:ea typeface="Roboto Light" panose="02000000000000000000"/>
                <a:cs typeface="Roboto Light" panose="02000000000000000000"/>
                <a:sym typeface="Roboto Light" panose="02000000000000000000"/>
              </a:defRPr>
            </a:lvl1pPr>
            <a:lvl2pPr lvl="1" rtl="0">
              <a:spcBef>
                <a:spcPct val="0"/>
              </a:spcBef>
              <a:spcAft>
                <a:spcPts val="0"/>
              </a:spcAft>
              <a:buClr>
                <a:srgbClr val="424242"/>
              </a:buClr>
              <a:buSzPts val="9600"/>
              <a:buNone/>
              <a:defRPr sz="2400">
                <a:solidFill>
                  <a:srgbClr val="424242"/>
                </a:solidFill>
              </a:defRPr>
            </a:lvl2pPr>
            <a:lvl3pPr lvl="2" rtl="0">
              <a:spcBef>
                <a:spcPct val="0"/>
              </a:spcBef>
              <a:spcAft>
                <a:spcPts val="0"/>
              </a:spcAft>
              <a:buClr>
                <a:srgbClr val="424242"/>
              </a:buClr>
              <a:buSzPts val="9600"/>
              <a:buNone/>
              <a:defRPr sz="2400">
                <a:solidFill>
                  <a:srgbClr val="424242"/>
                </a:solidFill>
              </a:defRPr>
            </a:lvl3pPr>
            <a:lvl4pPr lvl="3" rtl="0">
              <a:spcBef>
                <a:spcPct val="0"/>
              </a:spcBef>
              <a:spcAft>
                <a:spcPts val="0"/>
              </a:spcAft>
              <a:buClr>
                <a:srgbClr val="424242"/>
              </a:buClr>
              <a:buSzPts val="9600"/>
              <a:buNone/>
              <a:defRPr sz="2400">
                <a:solidFill>
                  <a:srgbClr val="424242"/>
                </a:solidFill>
              </a:defRPr>
            </a:lvl4pPr>
            <a:lvl5pPr lvl="4" rtl="0">
              <a:spcBef>
                <a:spcPct val="0"/>
              </a:spcBef>
              <a:spcAft>
                <a:spcPts val="0"/>
              </a:spcAft>
              <a:buClr>
                <a:srgbClr val="424242"/>
              </a:buClr>
              <a:buSzPts val="9600"/>
              <a:buNone/>
              <a:defRPr sz="2400">
                <a:solidFill>
                  <a:srgbClr val="424242"/>
                </a:solidFill>
              </a:defRPr>
            </a:lvl5pPr>
            <a:lvl6pPr lvl="5" rtl="0">
              <a:spcBef>
                <a:spcPct val="0"/>
              </a:spcBef>
              <a:spcAft>
                <a:spcPts val="0"/>
              </a:spcAft>
              <a:buClr>
                <a:srgbClr val="424242"/>
              </a:buClr>
              <a:buSzPts val="9600"/>
              <a:buNone/>
              <a:defRPr sz="2400">
                <a:solidFill>
                  <a:srgbClr val="424242"/>
                </a:solidFill>
              </a:defRPr>
            </a:lvl6pPr>
            <a:lvl7pPr lvl="6" rtl="0">
              <a:spcBef>
                <a:spcPct val="0"/>
              </a:spcBef>
              <a:spcAft>
                <a:spcPts val="0"/>
              </a:spcAft>
              <a:buClr>
                <a:srgbClr val="424242"/>
              </a:buClr>
              <a:buSzPts val="9600"/>
              <a:buNone/>
              <a:defRPr sz="2400">
                <a:solidFill>
                  <a:srgbClr val="424242"/>
                </a:solidFill>
              </a:defRPr>
            </a:lvl7pPr>
            <a:lvl8pPr lvl="7" rtl="0">
              <a:spcBef>
                <a:spcPct val="0"/>
              </a:spcBef>
              <a:spcAft>
                <a:spcPts val="0"/>
              </a:spcAft>
              <a:buClr>
                <a:srgbClr val="424242"/>
              </a:buClr>
              <a:buSzPts val="9600"/>
              <a:buNone/>
              <a:defRPr sz="2400">
                <a:solidFill>
                  <a:srgbClr val="424242"/>
                </a:solidFill>
              </a:defRPr>
            </a:lvl8pPr>
            <a:lvl9pPr lvl="8" rtl="0">
              <a:spcBef>
                <a:spcPct val="0"/>
              </a:spcBef>
              <a:spcAft>
                <a:spcPts val="0"/>
              </a:spcAft>
              <a:buClr>
                <a:srgbClr val="424242"/>
              </a:buClr>
              <a:buSzPts val="9600"/>
              <a:buNone/>
              <a:defRPr sz="2400">
                <a:solidFill>
                  <a:srgbClr val="424242"/>
                </a:solidFill>
              </a:defRPr>
            </a:lvl9pPr>
          </a:lstStyle>
          <a:p/>
        </p:txBody>
      </p:sp>
      <p:sp>
        <p:nvSpPr>
          <p:cNvPr id="44" name="Google Shape;44;p11"/>
          <p:cNvSpPr txBox="1"/>
          <p:nvPr>
            <p:ph type="title" idx="2"/>
          </p:nvPr>
        </p:nvSpPr>
        <p:spPr>
          <a:xfrm>
            <a:off x="616500" y="1652139"/>
            <a:ext cx="2917200" cy="2076363"/>
          </a:xfrm>
          <a:prstGeom prst="rect">
            <a:avLst/>
          </a:prstGeom>
        </p:spPr>
        <p:txBody>
          <a:bodyPr spcFirstLastPara="1" wrap="square" lIns="0" tIns="0" rIns="0" bIns="0" anchor="t" anchorCtr="0">
            <a:noAutofit/>
          </a:bodyPr>
          <a:lstStyle>
            <a:lvl1pPr lvl="0" rtl="0">
              <a:spcBef>
                <a:spcPct val="0"/>
              </a:spcBef>
              <a:spcAft>
                <a:spcPts val="0"/>
              </a:spcAft>
              <a:buClr>
                <a:srgbClr val="424242"/>
              </a:buClr>
              <a:buSzPts val="7200"/>
              <a:buFont typeface="Roboto Light" panose="02000000000000000000"/>
              <a:buNone/>
              <a:defRPr sz="1800">
                <a:solidFill>
                  <a:srgbClr val="424242"/>
                </a:solidFill>
                <a:latin typeface="Roboto Light" panose="02000000000000000000"/>
                <a:ea typeface="Roboto Light" panose="02000000000000000000"/>
                <a:cs typeface="Roboto Light" panose="02000000000000000000"/>
                <a:sym typeface="Roboto Light" panose="02000000000000000000"/>
              </a:defRPr>
            </a:lvl1pPr>
            <a:lvl2pPr lvl="1" rtl="0">
              <a:spcBef>
                <a:spcPct val="0"/>
              </a:spcBef>
              <a:spcAft>
                <a:spcPts val="0"/>
              </a:spcAft>
              <a:buClr>
                <a:srgbClr val="424242"/>
              </a:buClr>
              <a:buSzPts val="9600"/>
              <a:buNone/>
              <a:defRPr sz="2400">
                <a:solidFill>
                  <a:srgbClr val="424242"/>
                </a:solidFill>
              </a:defRPr>
            </a:lvl2pPr>
            <a:lvl3pPr lvl="2" rtl="0">
              <a:spcBef>
                <a:spcPct val="0"/>
              </a:spcBef>
              <a:spcAft>
                <a:spcPts val="0"/>
              </a:spcAft>
              <a:buClr>
                <a:srgbClr val="424242"/>
              </a:buClr>
              <a:buSzPts val="9600"/>
              <a:buNone/>
              <a:defRPr sz="2400">
                <a:solidFill>
                  <a:srgbClr val="424242"/>
                </a:solidFill>
              </a:defRPr>
            </a:lvl3pPr>
            <a:lvl4pPr lvl="3" rtl="0">
              <a:spcBef>
                <a:spcPct val="0"/>
              </a:spcBef>
              <a:spcAft>
                <a:spcPts val="0"/>
              </a:spcAft>
              <a:buClr>
                <a:srgbClr val="424242"/>
              </a:buClr>
              <a:buSzPts val="9600"/>
              <a:buNone/>
              <a:defRPr sz="2400">
                <a:solidFill>
                  <a:srgbClr val="424242"/>
                </a:solidFill>
              </a:defRPr>
            </a:lvl4pPr>
            <a:lvl5pPr lvl="4" rtl="0">
              <a:spcBef>
                <a:spcPct val="0"/>
              </a:spcBef>
              <a:spcAft>
                <a:spcPts val="0"/>
              </a:spcAft>
              <a:buClr>
                <a:srgbClr val="424242"/>
              </a:buClr>
              <a:buSzPts val="9600"/>
              <a:buNone/>
              <a:defRPr sz="2400">
                <a:solidFill>
                  <a:srgbClr val="424242"/>
                </a:solidFill>
              </a:defRPr>
            </a:lvl5pPr>
            <a:lvl6pPr lvl="5" rtl="0">
              <a:spcBef>
                <a:spcPct val="0"/>
              </a:spcBef>
              <a:spcAft>
                <a:spcPts val="0"/>
              </a:spcAft>
              <a:buClr>
                <a:srgbClr val="424242"/>
              </a:buClr>
              <a:buSzPts val="9600"/>
              <a:buNone/>
              <a:defRPr sz="2400">
                <a:solidFill>
                  <a:srgbClr val="424242"/>
                </a:solidFill>
              </a:defRPr>
            </a:lvl6pPr>
            <a:lvl7pPr lvl="6" rtl="0">
              <a:spcBef>
                <a:spcPct val="0"/>
              </a:spcBef>
              <a:spcAft>
                <a:spcPts val="0"/>
              </a:spcAft>
              <a:buClr>
                <a:srgbClr val="424242"/>
              </a:buClr>
              <a:buSzPts val="9600"/>
              <a:buNone/>
              <a:defRPr sz="2400">
                <a:solidFill>
                  <a:srgbClr val="424242"/>
                </a:solidFill>
              </a:defRPr>
            </a:lvl7pPr>
            <a:lvl8pPr lvl="7" rtl="0">
              <a:spcBef>
                <a:spcPct val="0"/>
              </a:spcBef>
              <a:spcAft>
                <a:spcPts val="0"/>
              </a:spcAft>
              <a:buClr>
                <a:srgbClr val="424242"/>
              </a:buClr>
              <a:buSzPts val="9600"/>
              <a:buNone/>
              <a:defRPr sz="2400">
                <a:solidFill>
                  <a:srgbClr val="424242"/>
                </a:solidFill>
              </a:defRPr>
            </a:lvl8pPr>
            <a:lvl9pPr lvl="8" rtl="0">
              <a:spcBef>
                <a:spcPct val="0"/>
              </a:spcBef>
              <a:spcAft>
                <a:spcPts val="0"/>
              </a:spcAft>
              <a:buClr>
                <a:srgbClr val="424242"/>
              </a:buClr>
              <a:buSzPts val="9600"/>
              <a:buNone/>
              <a:defRPr sz="2400">
                <a:solidFill>
                  <a:srgbClr val="424242"/>
                </a:solidFill>
              </a:defRPr>
            </a:lvl9pPr>
          </a:lstStyle>
          <a:p/>
        </p:txBody>
      </p:sp>
    </p:spTree>
  </p:cSld>
  <p:clrMapOvr>
    <a:masterClrMapping/>
  </p:clrMapOvr>
  <mc:AlternateContent xmlns:mc="http://schemas.openxmlformats.org/markup-compatibility/2006">
    <mc:Choice xmlns:p14="http://schemas.microsoft.com/office/powerpoint/2010/main" Requires="p14">
      <p:transition p14:dur="500">
        <p:push dir="u"/>
      </p:transition>
    </mc:Choice>
    <mc:Fallback>
      <p:transition>
        <p:push dir="u"/>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matchingName="Primary Branding">
  <p:cSld name="BLANK">
    <p:bg>
      <p:bgPr>
        <a:blipFill>
          <a:blip r:embed="rId2"/>
          <a:stretch>
            <a:fillRect/>
          </a:stretch>
        </a:blipFill>
        <a:effectLst/>
      </p:bgPr>
    </p:bg>
    <p:spTree>
      <p:nvGrpSpPr>
        <p:cNvPr id="45" name="Shape 45"/>
        <p:cNvGrpSpPr/>
        <p:nvPr/>
      </p:nvGrpSpPr>
      <p:grpSpPr>
        <a:xfrm>
          <a:off x="0" y="0"/>
          <a:ext cx="0" cy="0"/>
          <a:chOff x="0" y="0"/>
          <a:chExt cx="0" cy="0"/>
        </a:xfrm>
      </p:grpSpPr>
      <p:sp>
        <p:nvSpPr>
          <p:cNvPr id="46" name="Google Shape;46;p12"/>
          <p:cNvSpPr txBox="1"/>
          <p:nvPr>
            <p:ph type="sldNum" idx="12"/>
          </p:nvPr>
        </p:nvSpPr>
        <p:spPr>
          <a:xfrm>
            <a:off x="8472458" y="4664033"/>
            <a:ext cx="548700" cy="393669"/>
          </a:xfrm>
          <a:prstGeom prst="rect">
            <a:avLst/>
          </a:prstGeom>
        </p:spPr>
        <p:txBody>
          <a:bodyPr spcFirstLastPara="1" wrap="square" lIns="365700" tIns="365700" rIns="365700" bIns="3657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mc:AlternateContent xmlns:mc="http://schemas.openxmlformats.org/markup-compatibility/2006">
    <mc:Choice xmlns:p14="http://schemas.microsoft.com/office/powerpoint/2010/main" Requires="p14">
      <p:transition p14:dur="500">
        <p:push dir="u"/>
      </p:transition>
    </mc:Choice>
    <mc:Fallback>
      <p:transition>
        <p:push dir="u"/>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Big Quote">
  <p:cSld name="CUSTOM">
    <p:bg>
      <p:bgPr>
        <a:blipFill>
          <a:blip r:embed="rId2"/>
          <a:stretch>
            <a:fillRect/>
          </a:stretch>
        </a:blipFill>
        <a:effectLst/>
      </p:bgPr>
    </p:bg>
    <p:spTree>
      <p:nvGrpSpPr>
        <p:cNvPr id="47" name="Shape 47"/>
        <p:cNvGrpSpPr/>
        <p:nvPr/>
      </p:nvGrpSpPr>
      <p:grpSpPr>
        <a:xfrm>
          <a:off x="0" y="0"/>
          <a:ext cx="0" cy="0"/>
          <a:chOff x="0" y="0"/>
          <a:chExt cx="0" cy="0"/>
        </a:xfrm>
      </p:grpSpPr>
      <p:sp>
        <p:nvSpPr>
          <p:cNvPr id="48" name="Google Shape;48;p13"/>
          <p:cNvSpPr txBox="1"/>
          <p:nvPr>
            <p:ph type="title"/>
          </p:nvPr>
        </p:nvSpPr>
        <p:spPr>
          <a:xfrm>
            <a:off x="1584031" y="1097467"/>
            <a:ext cx="5975925" cy="3128647"/>
          </a:xfrm>
          <a:prstGeom prst="rect">
            <a:avLst/>
          </a:prstGeom>
        </p:spPr>
        <p:txBody>
          <a:bodyPr spcFirstLastPara="1" wrap="square" lIns="0" tIns="0" rIns="0" bIns="0" anchor="ctr" anchorCtr="0">
            <a:noAutofit/>
          </a:bodyPr>
          <a:lstStyle>
            <a:lvl1pPr lvl="0" algn="ctr" rtl="0">
              <a:spcBef>
                <a:spcPct val="0"/>
              </a:spcBef>
              <a:spcAft>
                <a:spcPts val="0"/>
              </a:spcAft>
              <a:buClr>
                <a:srgbClr val="424242"/>
              </a:buClr>
              <a:buSzPts val="14400"/>
              <a:buFont typeface="Roboto Light" panose="02000000000000000000"/>
              <a:buNone/>
              <a:defRPr sz="3600">
                <a:solidFill>
                  <a:srgbClr val="424242"/>
                </a:solidFill>
                <a:latin typeface="Roboto Light" panose="02000000000000000000"/>
                <a:ea typeface="Roboto Light" panose="02000000000000000000"/>
                <a:cs typeface="Roboto Light" panose="02000000000000000000"/>
                <a:sym typeface="Roboto Light" panose="02000000000000000000"/>
              </a:defRPr>
            </a:lvl1pPr>
            <a:lvl2pPr lvl="1" algn="ctr" rtl="0">
              <a:spcBef>
                <a:spcPct val="0"/>
              </a:spcBef>
              <a:spcAft>
                <a:spcPts val="0"/>
              </a:spcAft>
              <a:buSzPts val="19200"/>
              <a:buNone/>
              <a:defRPr sz="4800"/>
            </a:lvl2pPr>
            <a:lvl3pPr lvl="2" algn="ctr" rtl="0">
              <a:spcBef>
                <a:spcPct val="0"/>
              </a:spcBef>
              <a:spcAft>
                <a:spcPts val="0"/>
              </a:spcAft>
              <a:buSzPts val="19200"/>
              <a:buNone/>
              <a:defRPr sz="4800"/>
            </a:lvl3pPr>
            <a:lvl4pPr lvl="3" algn="ctr" rtl="0">
              <a:spcBef>
                <a:spcPct val="0"/>
              </a:spcBef>
              <a:spcAft>
                <a:spcPts val="0"/>
              </a:spcAft>
              <a:buSzPts val="19200"/>
              <a:buNone/>
              <a:defRPr sz="4800"/>
            </a:lvl4pPr>
            <a:lvl5pPr lvl="4" algn="ctr" rtl="0">
              <a:spcBef>
                <a:spcPct val="0"/>
              </a:spcBef>
              <a:spcAft>
                <a:spcPts val="0"/>
              </a:spcAft>
              <a:buSzPts val="19200"/>
              <a:buNone/>
              <a:defRPr sz="4800"/>
            </a:lvl5pPr>
            <a:lvl6pPr lvl="5" algn="ctr" rtl="0">
              <a:spcBef>
                <a:spcPct val="0"/>
              </a:spcBef>
              <a:spcAft>
                <a:spcPts val="0"/>
              </a:spcAft>
              <a:buSzPts val="19200"/>
              <a:buNone/>
              <a:defRPr sz="4800"/>
            </a:lvl6pPr>
            <a:lvl7pPr lvl="6" algn="ctr" rtl="0">
              <a:spcBef>
                <a:spcPct val="0"/>
              </a:spcBef>
              <a:spcAft>
                <a:spcPts val="0"/>
              </a:spcAft>
              <a:buSzPts val="19200"/>
              <a:buNone/>
              <a:defRPr sz="4800"/>
            </a:lvl7pPr>
            <a:lvl8pPr lvl="7" algn="ctr" rtl="0">
              <a:spcBef>
                <a:spcPct val="0"/>
              </a:spcBef>
              <a:spcAft>
                <a:spcPts val="0"/>
              </a:spcAft>
              <a:buSzPts val="19200"/>
              <a:buNone/>
              <a:defRPr sz="4800"/>
            </a:lvl8pPr>
            <a:lvl9pPr lvl="8" algn="ctr" rtl="0">
              <a:spcBef>
                <a:spcPct val="0"/>
              </a:spcBef>
              <a:spcAft>
                <a:spcPts val="0"/>
              </a:spcAft>
              <a:buSzPts val="19200"/>
              <a:buNone/>
              <a:defRPr sz="4800"/>
            </a:lvl9pPr>
          </a:lstStyle>
          <a:p/>
        </p:txBody>
      </p:sp>
    </p:spTree>
  </p:cSld>
  <p:clrMapOvr>
    <a:masterClrMapping/>
  </p:clrMapOvr>
  <mc:AlternateContent xmlns:mc="http://schemas.openxmlformats.org/markup-compatibility/2006">
    <mc:Choice xmlns:p14="http://schemas.microsoft.com/office/powerpoint/2010/main" Requires="p14">
      <p:transition p14:dur="500">
        <p:push dir="u"/>
      </p:transition>
    </mc:Choice>
    <mc:Fallback>
      <p:transition>
        <p:push dir="u"/>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aption">
  <p:cSld name="2_CAPTION_ONLY">
    <p:spTree>
      <p:nvGrpSpPr>
        <p:cNvPr id="38" name="Shape 38"/>
        <p:cNvGrpSpPr/>
        <p:nvPr/>
      </p:nvGrpSpPr>
      <p:grpSpPr>
        <a:xfrm>
          <a:off x="0" y="0"/>
          <a:ext cx="0" cy="0"/>
          <a:chOff x="0" y="0"/>
          <a:chExt cx="0" cy="0"/>
        </a:xfrm>
      </p:grpSpPr>
      <p:pic>
        <p:nvPicPr>
          <p:cNvPr id="1" name="图片 0"/>
          <p:cNvPicPr>
            <a:picLocks noChangeAspect="1"/>
          </p:cNvPicPr>
          <p:nvPr userDrawn="1"/>
        </p:nvPicPr>
        <p:blipFill>
          <a:blip r:embed="rId2"/>
          <a:stretch>
            <a:fillRect/>
          </a:stretch>
        </p:blipFill>
        <p:spPr>
          <a:xfrm>
            <a:off x="7463790" y="4765040"/>
            <a:ext cx="1662430" cy="325120"/>
          </a:xfrm>
          <a:prstGeom prst="rect">
            <a:avLst/>
          </a:prstGeom>
        </p:spPr>
      </p:pic>
      <p:pic>
        <p:nvPicPr>
          <p:cNvPr id="3" name="图片 2"/>
          <p:cNvPicPr>
            <a:picLocks noChangeAspect="1"/>
          </p:cNvPicPr>
          <p:nvPr userDrawn="1"/>
        </p:nvPicPr>
        <p:blipFill>
          <a:blip r:embed="rId3"/>
          <a:srcRect l="5319"/>
          <a:stretch>
            <a:fillRect/>
          </a:stretch>
        </p:blipFill>
        <p:spPr>
          <a:xfrm>
            <a:off x="7501890" y="4587875"/>
            <a:ext cx="847725" cy="231775"/>
          </a:xfrm>
          <a:prstGeom prst="rect">
            <a:avLst/>
          </a:prstGeom>
        </p:spPr>
      </p:pic>
      <p:sp>
        <p:nvSpPr>
          <p:cNvPr id="4" name="矩形 3"/>
          <p:cNvSpPr/>
          <p:nvPr userDrawn="1"/>
        </p:nvSpPr>
        <p:spPr>
          <a:xfrm>
            <a:off x="7427595" y="4639310"/>
            <a:ext cx="36000" cy="396000"/>
          </a:xfrm>
          <a:prstGeom prst="rect">
            <a:avLst/>
          </a:prstGeom>
          <a:solidFill>
            <a:srgbClr val="597E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矩形 4"/>
          <p:cNvSpPr/>
          <p:nvPr userDrawn="1"/>
        </p:nvSpPr>
        <p:spPr>
          <a:xfrm>
            <a:off x="7362190" y="4819650"/>
            <a:ext cx="36000" cy="2160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文本框 6"/>
          <p:cNvSpPr txBox="1"/>
          <p:nvPr userDrawn="1"/>
        </p:nvSpPr>
        <p:spPr>
          <a:xfrm>
            <a:off x="8244205" y="4557395"/>
            <a:ext cx="882015" cy="275590"/>
          </a:xfrm>
          <a:prstGeom prst="rect">
            <a:avLst/>
          </a:prstGeom>
          <a:noFill/>
        </p:spPr>
        <p:txBody>
          <a:bodyPr wrap="square" rtlCol="0">
            <a:spAutoFit/>
          </a:bodyPr>
          <a:p>
            <a:r>
              <a:rPr lang="en-US" altLang="zh-CN" sz="1200">
                <a:solidFill>
                  <a:srgbClr val="53575D"/>
                </a:solidFill>
                <a:latin typeface="Microsoft PhagsPa" panose="020B0502040204020203" charset="0"/>
                <a:cs typeface="Microsoft PhagsPa" panose="020B0502040204020203" charset="0"/>
              </a:rPr>
              <a:t>Xi'an 2019</a:t>
            </a:r>
            <a:endParaRPr lang="en-US" altLang="zh-CN" sz="1200">
              <a:solidFill>
                <a:srgbClr val="53575D"/>
              </a:solidFill>
              <a:latin typeface="Microsoft PhagsPa" panose="020B0502040204020203" charset="0"/>
              <a:cs typeface="Microsoft PhagsPa" panose="020B0502040204020203" charset="0"/>
            </a:endParaRPr>
          </a:p>
        </p:txBody>
      </p:sp>
      <p:cxnSp>
        <p:nvCxnSpPr>
          <p:cNvPr id="8" name="直接连接符 7"/>
          <p:cNvCxnSpPr>
            <a:stCxn id="5" idx="2"/>
          </p:cNvCxnSpPr>
          <p:nvPr userDrawn="1"/>
        </p:nvCxnSpPr>
        <p:spPr>
          <a:xfrm flipH="1">
            <a:off x="175260" y="5035550"/>
            <a:ext cx="7205345" cy="0"/>
          </a:xfrm>
          <a:prstGeom prst="line">
            <a:avLst/>
          </a:prstGeom>
          <a:ln w="31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 name="矩形 1"/>
          <p:cNvSpPr/>
          <p:nvPr userDrawn="1"/>
        </p:nvSpPr>
        <p:spPr>
          <a:xfrm>
            <a:off x="268605" y="-3175"/>
            <a:ext cx="54000" cy="324000"/>
          </a:xfrm>
          <a:prstGeom prst="rect">
            <a:avLst/>
          </a:prstGeom>
          <a:solidFill>
            <a:srgbClr val="FBBC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矩形 5"/>
          <p:cNvSpPr/>
          <p:nvPr userDrawn="1"/>
        </p:nvSpPr>
        <p:spPr>
          <a:xfrm>
            <a:off x="175260" y="-3175"/>
            <a:ext cx="54000" cy="5040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p:push dir="u"/>
      </p:transition>
    </mc:Choice>
    <mc:Fallback>
      <p:transition>
        <p:push dir="u"/>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matchingName="Section header">
  <p:cSld name="SECTION_HEADER">
    <p:bg>
      <p:bgPr>
        <a:blipFill>
          <a:blip r:embed="rId2"/>
          <a:stretch>
            <a:fillRect/>
          </a:stretch>
        </a:blipFill>
        <a:effectLst/>
      </p:bgPr>
    </p:bg>
    <p:spTree>
      <p:nvGrpSpPr>
        <p:cNvPr id="9" name="Shape 9"/>
        <p:cNvGrpSpPr/>
        <p:nvPr/>
      </p:nvGrpSpPr>
      <p:grpSpPr>
        <a:xfrm>
          <a:off x="0" y="0"/>
          <a:ext cx="0" cy="0"/>
          <a:chOff x="0" y="0"/>
          <a:chExt cx="0" cy="0"/>
        </a:xfrm>
      </p:grpSpPr>
      <p:sp>
        <p:nvSpPr>
          <p:cNvPr id="10" name="Google Shape;10;p2"/>
          <p:cNvSpPr txBox="1"/>
          <p:nvPr>
            <p:ph type="title"/>
          </p:nvPr>
        </p:nvSpPr>
        <p:spPr>
          <a:xfrm>
            <a:off x="311700" y="2508759"/>
            <a:ext cx="8520600" cy="841947"/>
          </a:xfrm>
          <a:prstGeom prst="rect">
            <a:avLst/>
          </a:prstGeom>
        </p:spPr>
        <p:txBody>
          <a:bodyPr spcFirstLastPara="1" wrap="square" lIns="0" tIns="0" rIns="0" bIns="0" anchor="t" anchorCtr="0">
            <a:noAutofit/>
          </a:bodyPr>
          <a:lstStyle>
            <a:lvl1pPr lvl="0" algn="ctr">
              <a:spcBef>
                <a:spcPct val="0"/>
              </a:spcBef>
              <a:spcAft>
                <a:spcPts val="0"/>
              </a:spcAft>
              <a:buClr>
                <a:srgbClr val="FFFFFF"/>
              </a:buClr>
              <a:buSzPts val="14400"/>
              <a:buFont typeface="Roboto Light" panose="02000000000000000000"/>
              <a:buNone/>
              <a:defRPr sz="3600">
                <a:solidFill>
                  <a:srgbClr val="FFFFFF"/>
                </a:solidFill>
                <a:latin typeface="Roboto Light" panose="02000000000000000000"/>
                <a:ea typeface="Roboto Light" panose="02000000000000000000"/>
                <a:cs typeface="Roboto Light" panose="02000000000000000000"/>
                <a:sym typeface="Roboto Light" panose="02000000000000000000"/>
              </a:defRPr>
            </a:lvl1pPr>
            <a:lvl2pPr lvl="1" algn="ctr">
              <a:spcBef>
                <a:spcPct val="0"/>
              </a:spcBef>
              <a:spcAft>
                <a:spcPts val="0"/>
              </a:spcAft>
              <a:buClr>
                <a:srgbClr val="FFFFFF"/>
              </a:buClr>
              <a:buSzPts val="14400"/>
              <a:buFont typeface="Roboto Light" panose="02000000000000000000"/>
              <a:buNone/>
              <a:defRPr sz="3600">
                <a:solidFill>
                  <a:srgbClr val="FFFFFF"/>
                </a:solidFill>
                <a:latin typeface="Roboto Light" panose="02000000000000000000"/>
                <a:ea typeface="Roboto Light" panose="02000000000000000000"/>
                <a:cs typeface="Roboto Light" panose="02000000000000000000"/>
                <a:sym typeface="Roboto Light" panose="02000000000000000000"/>
              </a:defRPr>
            </a:lvl2pPr>
            <a:lvl3pPr lvl="2" algn="ctr">
              <a:spcBef>
                <a:spcPct val="0"/>
              </a:spcBef>
              <a:spcAft>
                <a:spcPts val="0"/>
              </a:spcAft>
              <a:buClr>
                <a:srgbClr val="FFFFFF"/>
              </a:buClr>
              <a:buSzPts val="14400"/>
              <a:buFont typeface="Roboto Light" panose="02000000000000000000"/>
              <a:buNone/>
              <a:defRPr sz="3600">
                <a:solidFill>
                  <a:srgbClr val="FFFFFF"/>
                </a:solidFill>
                <a:latin typeface="Roboto Light" panose="02000000000000000000"/>
                <a:ea typeface="Roboto Light" panose="02000000000000000000"/>
                <a:cs typeface="Roboto Light" panose="02000000000000000000"/>
                <a:sym typeface="Roboto Light" panose="02000000000000000000"/>
              </a:defRPr>
            </a:lvl3pPr>
            <a:lvl4pPr lvl="3" algn="ctr">
              <a:spcBef>
                <a:spcPct val="0"/>
              </a:spcBef>
              <a:spcAft>
                <a:spcPts val="0"/>
              </a:spcAft>
              <a:buClr>
                <a:srgbClr val="FFFFFF"/>
              </a:buClr>
              <a:buSzPts val="14400"/>
              <a:buFont typeface="Roboto Light" panose="02000000000000000000"/>
              <a:buNone/>
              <a:defRPr sz="3600">
                <a:solidFill>
                  <a:srgbClr val="FFFFFF"/>
                </a:solidFill>
                <a:latin typeface="Roboto Light" panose="02000000000000000000"/>
                <a:ea typeface="Roboto Light" panose="02000000000000000000"/>
                <a:cs typeface="Roboto Light" panose="02000000000000000000"/>
                <a:sym typeface="Roboto Light" panose="02000000000000000000"/>
              </a:defRPr>
            </a:lvl4pPr>
            <a:lvl5pPr lvl="4" algn="ctr">
              <a:spcBef>
                <a:spcPct val="0"/>
              </a:spcBef>
              <a:spcAft>
                <a:spcPts val="0"/>
              </a:spcAft>
              <a:buClr>
                <a:srgbClr val="FFFFFF"/>
              </a:buClr>
              <a:buSzPts val="14400"/>
              <a:buFont typeface="Roboto Light" panose="02000000000000000000"/>
              <a:buNone/>
              <a:defRPr sz="3600">
                <a:solidFill>
                  <a:srgbClr val="FFFFFF"/>
                </a:solidFill>
                <a:latin typeface="Roboto Light" panose="02000000000000000000"/>
                <a:ea typeface="Roboto Light" panose="02000000000000000000"/>
                <a:cs typeface="Roboto Light" panose="02000000000000000000"/>
                <a:sym typeface="Roboto Light" panose="02000000000000000000"/>
              </a:defRPr>
            </a:lvl5pPr>
            <a:lvl6pPr lvl="5" algn="ctr">
              <a:spcBef>
                <a:spcPct val="0"/>
              </a:spcBef>
              <a:spcAft>
                <a:spcPts val="0"/>
              </a:spcAft>
              <a:buClr>
                <a:srgbClr val="FFFFFF"/>
              </a:buClr>
              <a:buSzPts val="14400"/>
              <a:buFont typeface="Roboto Light" panose="02000000000000000000"/>
              <a:buNone/>
              <a:defRPr sz="3600">
                <a:solidFill>
                  <a:srgbClr val="FFFFFF"/>
                </a:solidFill>
                <a:latin typeface="Roboto Light" panose="02000000000000000000"/>
                <a:ea typeface="Roboto Light" panose="02000000000000000000"/>
                <a:cs typeface="Roboto Light" panose="02000000000000000000"/>
                <a:sym typeface="Roboto Light" panose="02000000000000000000"/>
              </a:defRPr>
            </a:lvl6pPr>
            <a:lvl7pPr lvl="6" algn="ctr">
              <a:spcBef>
                <a:spcPct val="0"/>
              </a:spcBef>
              <a:spcAft>
                <a:spcPts val="0"/>
              </a:spcAft>
              <a:buClr>
                <a:srgbClr val="FFFFFF"/>
              </a:buClr>
              <a:buSzPts val="14400"/>
              <a:buFont typeface="Roboto Light" panose="02000000000000000000"/>
              <a:buNone/>
              <a:defRPr sz="3600">
                <a:solidFill>
                  <a:srgbClr val="FFFFFF"/>
                </a:solidFill>
                <a:latin typeface="Roboto Light" panose="02000000000000000000"/>
                <a:ea typeface="Roboto Light" panose="02000000000000000000"/>
                <a:cs typeface="Roboto Light" panose="02000000000000000000"/>
                <a:sym typeface="Roboto Light" panose="02000000000000000000"/>
              </a:defRPr>
            </a:lvl7pPr>
            <a:lvl8pPr lvl="7" algn="ctr">
              <a:spcBef>
                <a:spcPct val="0"/>
              </a:spcBef>
              <a:spcAft>
                <a:spcPts val="0"/>
              </a:spcAft>
              <a:buClr>
                <a:srgbClr val="FFFFFF"/>
              </a:buClr>
              <a:buSzPts val="14400"/>
              <a:buFont typeface="Roboto Light" panose="02000000000000000000"/>
              <a:buNone/>
              <a:defRPr sz="3600">
                <a:solidFill>
                  <a:srgbClr val="FFFFFF"/>
                </a:solidFill>
                <a:latin typeface="Roboto Light" panose="02000000000000000000"/>
                <a:ea typeface="Roboto Light" panose="02000000000000000000"/>
                <a:cs typeface="Roboto Light" panose="02000000000000000000"/>
                <a:sym typeface="Roboto Light" panose="02000000000000000000"/>
              </a:defRPr>
            </a:lvl8pPr>
            <a:lvl9pPr lvl="8" algn="ctr">
              <a:spcBef>
                <a:spcPct val="0"/>
              </a:spcBef>
              <a:spcAft>
                <a:spcPts val="0"/>
              </a:spcAft>
              <a:buClr>
                <a:srgbClr val="FFFFFF"/>
              </a:buClr>
              <a:buSzPts val="14400"/>
              <a:buFont typeface="Roboto Light" panose="02000000000000000000"/>
              <a:buNone/>
              <a:defRPr sz="3600">
                <a:solidFill>
                  <a:srgbClr val="FFFFFF"/>
                </a:solidFill>
                <a:latin typeface="Roboto Light" panose="02000000000000000000"/>
                <a:ea typeface="Roboto Light" panose="02000000000000000000"/>
                <a:cs typeface="Roboto Light" panose="02000000000000000000"/>
                <a:sym typeface="Roboto Light" panose="02000000000000000000"/>
              </a:defRPr>
            </a:lvl9pPr>
          </a:lstStyle>
          <a:p/>
        </p:txBody>
      </p:sp>
      <p:sp>
        <p:nvSpPr>
          <p:cNvPr id="11" name="Google Shape;11;p2"/>
          <p:cNvSpPr txBox="1"/>
          <p:nvPr>
            <p:ph type="sldNum" idx="12"/>
          </p:nvPr>
        </p:nvSpPr>
        <p:spPr>
          <a:xfrm>
            <a:off x="8472458" y="4664033"/>
            <a:ext cx="548700" cy="393669"/>
          </a:xfrm>
          <a:prstGeom prst="rect">
            <a:avLst/>
          </a:prstGeom>
        </p:spPr>
        <p:txBody>
          <a:bodyPr spcFirstLastPara="1" wrap="square" lIns="365700" tIns="365700" rIns="365700" bIns="365700" anchor="ctr" anchorCtr="0">
            <a:noAutofit/>
          </a:bodyPr>
          <a:lstStyle>
            <a:lvl1pPr lvl="0">
              <a:buNone/>
              <a:defRPr>
                <a:latin typeface="Roboto" panose="02000000000000000000"/>
                <a:ea typeface="Roboto" panose="02000000000000000000"/>
                <a:cs typeface="Roboto" panose="02000000000000000000"/>
                <a:sym typeface="Roboto" panose="02000000000000000000"/>
              </a:defRPr>
            </a:lvl1pPr>
            <a:lvl2pPr lvl="1">
              <a:buNone/>
              <a:defRPr>
                <a:latin typeface="Roboto" panose="02000000000000000000"/>
                <a:ea typeface="Roboto" panose="02000000000000000000"/>
                <a:cs typeface="Roboto" panose="02000000000000000000"/>
                <a:sym typeface="Roboto" panose="02000000000000000000"/>
              </a:defRPr>
            </a:lvl2pPr>
            <a:lvl3pPr lvl="2">
              <a:buNone/>
              <a:defRPr>
                <a:latin typeface="Roboto" panose="02000000000000000000"/>
                <a:ea typeface="Roboto" panose="02000000000000000000"/>
                <a:cs typeface="Roboto" panose="02000000000000000000"/>
                <a:sym typeface="Roboto" panose="02000000000000000000"/>
              </a:defRPr>
            </a:lvl3pPr>
            <a:lvl4pPr lvl="3">
              <a:buNone/>
              <a:defRPr>
                <a:latin typeface="Roboto" panose="02000000000000000000"/>
                <a:ea typeface="Roboto" panose="02000000000000000000"/>
                <a:cs typeface="Roboto" panose="02000000000000000000"/>
                <a:sym typeface="Roboto" panose="02000000000000000000"/>
              </a:defRPr>
            </a:lvl4pPr>
            <a:lvl5pPr lvl="4">
              <a:buNone/>
              <a:defRPr>
                <a:latin typeface="Roboto" panose="02000000000000000000"/>
                <a:ea typeface="Roboto" panose="02000000000000000000"/>
                <a:cs typeface="Roboto" panose="02000000000000000000"/>
                <a:sym typeface="Roboto" panose="02000000000000000000"/>
              </a:defRPr>
            </a:lvl5pPr>
            <a:lvl6pPr lvl="5">
              <a:buNone/>
              <a:defRPr>
                <a:latin typeface="Roboto" panose="02000000000000000000"/>
                <a:ea typeface="Roboto" panose="02000000000000000000"/>
                <a:cs typeface="Roboto" panose="02000000000000000000"/>
                <a:sym typeface="Roboto" panose="02000000000000000000"/>
              </a:defRPr>
            </a:lvl6pPr>
            <a:lvl7pPr lvl="6">
              <a:buNone/>
              <a:defRPr>
                <a:latin typeface="Roboto" panose="02000000000000000000"/>
                <a:ea typeface="Roboto" panose="02000000000000000000"/>
                <a:cs typeface="Roboto" panose="02000000000000000000"/>
                <a:sym typeface="Roboto" panose="02000000000000000000"/>
              </a:defRPr>
            </a:lvl7pPr>
            <a:lvl8pPr lvl="7">
              <a:buNone/>
              <a:defRPr>
                <a:latin typeface="Roboto" panose="02000000000000000000"/>
                <a:ea typeface="Roboto" panose="02000000000000000000"/>
                <a:cs typeface="Roboto" panose="02000000000000000000"/>
                <a:sym typeface="Roboto" panose="02000000000000000000"/>
              </a:defRPr>
            </a:lvl8pPr>
            <a:lvl9pPr lvl="8">
              <a:buNone/>
              <a:defRPr>
                <a:latin typeface="Roboto" panose="02000000000000000000"/>
                <a:ea typeface="Roboto" panose="02000000000000000000"/>
                <a:cs typeface="Roboto" panose="02000000000000000000"/>
                <a:sym typeface="Roboto" panose="02000000000000000000"/>
              </a:defRPr>
            </a:lvl9pPr>
          </a:lstStyle>
          <a:p>
            <a:pPr marL="0" lvl="0" indent="0" algn="r" rtl="0">
              <a:spcBef>
                <a:spcPts val="0"/>
              </a:spcBef>
              <a:spcAft>
                <a:spcPts val="0"/>
              </a:spcAft>
              <a:buNone/>
            </a:pPr>
            <a:fld id="{00000000-1234-1234-1234-123412341234}" type="slidenum">
              <a:rPr lang="en-GB"/>
            </a:fld>
            <a:endParaRPr lang="en-GB"/>
          </a:p>
        </p:txBody>
      </p:sp>
      <p:sp>
        <p:nvSpPr>
          <p:cNvPr id="12" name="Google Shape;12;p2"/>
          <p:cNvSpPr txBox="1"/>
          <p:nvPr>
            <p:ph type="subTitle" idx="1"/>
          </p:nvPr>
        </p:nvSpPr>
        <p:spPr>
          <a:xfrm>
            <a:off x="311700" y="3280393"/>
            <a:ext cx="8520600" cy="792739"/>
          </a:xfrm>
          <a:prstGeom prst="rect">
            <a:avLst/>
          </a:prstGeom>
        </p:spPr>
        <p:txBody>
          <a:bodyPr spcFirstLastPara="1" wrap="square" lIns="0" tIns="0" rIns="0" bIns="0" anchor="t" anchorCtr="0">
            <a:noAutofit/>
          </a:bodyPr>
          <a:lstStyle>
            <a:lvl1pPr lvl="0" algn="ctr" rtl="0">
              <a:lnSpc>
                <a:spcPct val="100000"/>
              </a:lnSpc>
              <a:spcBef>
                <a:spcPct val="0"/>
              </a:spcBef>
              <a:spcAft>
                <a:spcPts val="0"/>
              </a:spcAft>
              <a:buClr>
                <a:srgbClr val="FFFFFF"/>
              </a:buClr>
              <a:buSzPts val="9600"/>
              <a:buFont typeface="Roboto Light" panose="02000000000000000000"/>
              <a:buNone/>
              <a:defRPr sz="2400">
                <a:solidFill>
                  <a:srgbClr val="FFFFFF"/>
                </a:solidFill>
                <a:latin typeface="Roboto Light" panose="02000000000000000000"/>
                <a:ea typeface="Roboto Light" panose="02000000000000000000"/>
                <a:cs typeface="Roboto Light" panose="02000000000000000000"/>
                <a:sym typeface="Roboto Light" panose="02000000000000000000"/>
              </a:defRPr>
            </a:lvl1pPr>
            <a:lvl2pPr lvl="1" algn="ctr" rtl="0">
              <a:lnSpc>
                <a:spcPct val="100000"/>
              </a:lnSpc>
              <a:spcBef>
                <a:spcPct val="0"/>
              </a:spcBef>
              <a:spcAft>
                <a:spcPts val="0"/>
              </a:spcAft>
              <a:buClr>
                <a:srgbClr val="FFFFFF"/>
              </a:buClr>
              <a:buSzPts val="11200"/>
              <a:buNone/>
              <a:defRPr sz="2800">
                <a:solidFill>
                  <a:srgbClr val="FFFFFF"/>
                </a:solidFill>
              </a:defRPr>
            </a:lvl2pPr>
            <a:lvl3pPr lvl="2" algn="ctr" rtl="0">
              <a:lnSpc>
                <a:spcPct val="100000"/>
              </a:lnSpc>
              <a:spcBef>
                <a:spcPct val="0"/>
              </a:spcBef>
              <a:spcAft>
                <a:spcPts val="0"/>
              </a:spcAft>
              <a:buClr>
                <a:srgbClr val="FFFFFF"/>
              </a:buClr>
              <a:buSzPts val="11200"/>
              <a:buNone/>
              <a:defRPr sz="2800">
                <a:solidFill>
                  <a:srgbClr val="FFFFFF"/>
                </a:solidFill>
              </a:defRPr>
            </a:lvl3pPr>
            <a:lvl4pPr lvl="3" algn="ctr" rtl="0">
              <a:lnSpc>
                <a:spcPct val="100000"/>
              </a:lnSpc>
              <a:spcBef>
                <a:spcPct val="0"/>
              </a:spcBef>
              <a:spcAft>
                <a:spcPts val="0"/>
              </a:spcAft>
              <a:buClr>
                <a:srgbClr val="FFFFFF"/>
              </a:buClr>
              <a:buSzPts val="11200"/>
              <a:buNone/>
              <a:defRPr sz="2800">
                <a:solidFill>
                  <a:srgbClr val="FFFFFF"/>
                </a:solidFill>
              </a:defRPr>
            </a:lvl4pPr>
            <a:lvl5pPr lvl="4" algn="ctr" rtl="0">
              <a:lnSpc>
                <a:spcPct val="100000"/>
              </a:lnSpc>
              <a:spcBef>
                <a:spcPct val="0"/>
              </a:spcBef>
              <a:spcAft>
                <a:spcPts val="0"/>
              </a:spcAft>
              <a:buClr>
                <a:srgbClr val="FFFFFF"/>
              </a:buClr>
              <a:buSzPts val="11200"/>
              <a:buNone/>
              <a:defRPr sz="2800">
                <a:solidFill>
                  <a:srgbClr val="FFFFFF"/>
                </a:solidFill>
              </a:defRPr>
            </a:lvl5pPr>
            <a:lvl6pPr lvl="5" algn="ctr" rtl="0">
              <a:lnSpc>
                <a:spcPct val="100000"/>
              </a:lnSpc>
              <a:spcBef>
                <a:spcPct val="0"/>
              </a:spcBef>
              <a:spcAft>
                <a:spcPts val="0"/>
              </a:spcAft>
              <a:buClr>
                <a:srgbClr val="FFFFFF"/>
              </a:buClr>
              <a:buSzPts val="11200"/>
              <a:buNone/>
              <a:defRPr sz="2800">
                <a:solidFill>
                  <a:srgbClr val="FFFFFF"/>
                </a:solidFill>
              </a:defRPr>
            </a:lvl6pPr>
            <a:lvl7pPr lvl="6" algn="ctr" rtl="0">
              <a:lnSpc>
                <a:spcPct val="100000"/>
              </a:lnSpc>
              <a:spcBef>
                <a:spcPct val="0"/>
              </a:spcBef>
              <a:spcAft>
                <a:spcPts val="0"/>
              </a:spcAft>
              <a:buClr>
                <a:srgbClr val="FFFFFF"/>
              </a:buClr>
              <a:buSzPts val="11200"/>
              <a:buNone/>
              <a:defRPr sz="2800">
                <a:solidFill>
                  <a:srgbClr val="FFFFFF"/>
                </a:solidFill>
              </a:defRPr>
            </a:lvl7pPr>
            <a:lvl8pPr lvl="7" algn="ctr" rtl="0">
              <a:lnSpc>
                <a:spcPct val="100000"/>
              </a:lnSpc>
              <a:spcBef>
                <a:spcPct val="0"/>
              </a:spcBef>
              <a:spcAft>
                <a:spcPts val="0"/>
              </a:spcAft>
              <a:buClr>
                <a:srgbClr val="FFFFFF"/>
              </a:buClr>
              <a:buSzPts val="11200"/>
              <a:buNone/>
              <a:defRPr sz="2800">
                <a:solidFill>
                  <a:srgbClr val="FFFFFF"/>
                </a:solidFill>
              </a:defRPr>
            </a:lvl8pPr>
            <a:lvl9pPr lvl="8" algn="ctr" rtl="0">
              <a:lnSpc>
                <a:spcPct val="100000"/>
              </a:lnSpc>
              <a:spcBef>
                <a:spcPct val="0"/>
              </a:spcBef>
              <a:spcAft>
                <a:spcPts val="0"/>
              </a:spcAft>
              <a:buClr>
                <a:srgbClr val="FFFFFF"/>
              </a:buClr>
              <a:buSzPts val="11200"/>
              <a:buNone/>
              <a:defRPr sz="2800">
                <a:solidFill>
                  <a:srgbClr val="FFFFFF"/>
                </a:solidFill>
              </a:defRPr>
            </a:lvl9pPr>
          </a:lstStyle>
          <a:p/>
        </p:txBody>
      </p:sp>
    </p:spTree>
  </p:cSld>
  <p:clrMapOvr>
    <a:masterClrMapping/>
  </p:clrMapOvr>
  <mc:AlternateContent xmlns:mc="http://schemas.openxmlformats.org/markup-compatibility/2006">
    <mc:Choice xmlns:p14="http://schemas.microsoft.com/office/powerpoint/2010/main" Requires="p14">
      <p:transition p14:dur="500">
        <p:push dir="u"/>
      </p:transition>
    </mc:Choice>
    <mc:Fallback>
      <p:transition>
        <p:push dir="u"/>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x" matchingName="Title and body">
  <p:cSld name="TITLE_AND_BODY">
    <p:bg>
      <p:bgPr>
        <a:blipFill>
          <a:blip r:embed="rId2"/>
          <a:stretch>
            <a:fillRect/>
          </a:stretch>
        </a:blipFill>
        <a:effectLst/>
      </p:bgPr>
    </p:bg>
    <p:spTree>
      <p:nvGrpSpPr>
        <p:cNvPr id="13" name="Shape 13"/>
        <p:cNvGrpSpPr/>
        <p:nvPr/>
      </p:nvGrpSpPr>
      <p:grpSpPr>
        <a:xfrm>
          <a:off x="0" y="0"/>
          <a:ext cx="0" cy="0"/>
          <a:chOff x="0" y="0"/>
          <a:chExt cx="0" cy="0"/>
        </a:xfrm>
      </p:grpSpPr>
      <p:sp>
        <p:nvSpPr>
          <p:cNvPr id="14" name="Google Shape;14;p3"/>
          <p:cNvSpPr txBox="1"/>
          <p:nvPr>
            <p:ph type="sldNum" idx="12"/>
          </p:nvPr>
        </p:nvSpPr>
        <p:spPr>
          <a:xfrm>
            <a:off x="8472458" y="4664033"/>
            <a:ext cx="548700" cy="393669"/>
          </a:xfrm>
          <a:prstGeom prst="rect">
            <a:avLst/>
          </a:prstGeom>
        </p:spPr>
        <p:txBody>
          <a:bodyPr spcFirstLastPara="1" wrap="square" lIns="365700" tIns="365700" rIns="365700" bIns="365700" anchor="ctr" anchorCtr="0">
            <a:noAutofit/>
          </a:bodyPr>
          <a:lstStyle>
            <a:lvl1pPr lvl="0" rtl="0">
              <a:buNone/>
              <a:defRPr>
                <a:latin typeface="Roboto" panose="02000000000000000000"/>
                <a:ea typeface="Roboto" panose="02000000000000000000"/>
                <a:cs typeface="Roboto" panose="02000000000000000000"/>
                <a:sym typeface="Roboto" panose="02000000000000000000"/>
              </a:defRPr>
            </a:lvl1pPr>
            <a:lvl2pPr lvl="1" rtl="0">
              <a:buNone/>
              <a:defRPr>
                <a:latin typeface="Roboto" panose="02000000000000000000"/>
                <a:ea typeface="Roboto" panose="02000000000000000000"/>
                <a:cs typeface="Roboto" panose="02000000000000000000"/>
                <a:sym typeface="Roboto" panose="02000000000000000000"/>
              </a:defRPr>
            </a:lvl2pPr>
            <a:lvl3pPr lvl="2" rtl="0">
              <a:buNone/>
              <a:defRPr>
                <a:latin typeface="Roboto" panose="02000000000000000000"/>
                <a:ea typeface="Roboto" panose="02000000000000000000"/>
                <a:cs typeface="Roboto" panose="02000000000000000000"/>
                <a:sym typeface="Roboto" panose="02000000000000000000"/>
              </a:defRPr>
            </a:lvl3pPr>
            <a:lvl4pPr lvl="3" rtl="0">
              <a:buNone/>
              <a:defRPr>
                <a:latin typeface="Roboto" panose="02000000000000000000"/>
                <a:ea typeface="Roboto" panose="02000000000000000000"/>
                <a:cs typeface="Roboto" panose="02000000000000000000"/>
                <a:sym typeface="Roboto" panose="02000000000000000000"/>
              </a:defRPr>
            </a:lvl4pPr>
            <a:lvl5pPr lvl="4" rtl="0">
              <a:buNone/>
              <a:defRPr>
                <a:latin typeface="Roboto" panose="02000000000000000000"/>
                <a:ea typeface="Roboto" panose="02000000000000000000"/>
                <a:cs typeface="Roboto" panose="02000000000000000000"/>
                <a:sym typeface="Roboto" panose="02000000000000000000"/>
              </a:defRPr>
            </a:lvl5pPr>
            <a:lvl6pPr lvl="5" rtl="0">
              <a:buNone/>
              <a:defRPr>
                <a:latin typeface="Roboto" panose="02000000000000000000"/>
                <a:ea typeface="Roboto" panose="02000000000000000000"/>
                <a:cs typeface="Roboto" panose="02000000000000000000"/>
                <a:sym typeface="Roboto" panose="02000000000000000000"/>
              </a:defRPr>
            </a:lvl6pPr>
            <a:lvl7pPr lvl="6" rtl="0">
              <a:buNone/>
              <a:defRPr>
                <a:latin typeface="Roboto" panose="02000000000000000000"/>
                <a:ea typeface="Roboto" panose="02000000000000000000"/>
                <a:cs typeface="Roboto" panose="02000000000000000000"/>
                <a:sym typeface="Roboto" panose="02000000000000000000"/>
              </a:defRPr>
            </a:lvl7pPr>
            <a:lvl8pPr lvl="7" rtl="0">
              <a:buNone/>
              <a:defRPr>
                <a:latin typeface="Roboto" panose="02000000000000000000"/>
                <a:ea typeface="Roboto" panose="02000000000000000000"/>
                <a:cs typeface="Roboto" panose="02000000000000000000"/>
                <a:sym typeface="Roboto" panose="02000000000000000000"/>
              </a:defRPr>
            </a:lvl8pPr>
            <a:lvl9pPr lvl="8" rtl="0">
              <a:buNone/>
              <a:defRPr>
                <a:latin typeface="Roboto" panose="02000000000000000000"/>
                <a:ea typeface="Roboto" panose="02000000000000000000"/>
                <a:cs typeface="Roboto" panose="02000000000000000000"/>
                <a:sym typeface="Roboto" panose="02000000000000000000"/>
              </a:defRPr>
            </a:lvl9pPr>
          </a:lstStyle>
          <a:p>
            <a:pPr marL="0" lvl="0" indent="0" algn="r" rtl="0">
              <a:spcBef>
                <a:spcPts val="0"/>
              </a:spcBef>
              <a:spcAft>
                <a:spcPts val="0"/>
              </a:spcAft>
              <a:buNone/>
            </a:pPr>
            <a:fld id="{00000000-1234-1234-1234-123412341234}" type="slidenum">
              <a:rPr lang="en-GB"/>
            </a:fld>
            <a:endParaRPr lang="en-GB"/>
          </a:p>
        </p:txBody>
      </p:sp>
      <p:sp>
        <p:nvSpPr>
          <p:cNvPr id="15" name="Google Shape;15;p3"/>
          <p:cNvSpPr txBox="1"/>
          <p:nvPr>
            <p:ph type="title"/>
          </p:nvPr>
        </p:nvSpPr>
        <p:spPr>
          <a:xfrm>
            <a:off x="433800" y="532649"/>
            <a:ext cx="8038650" cy="755832"/>
          </a:xfrm>
          <a:prstGeom prst="rect">
            <a:avLst/>
          </a:prstGeom>
        </p:spPr>
        <p:txBody>
          <a:bodyPr spcFirstLastPara="1" wrap="square" lIns="0" tIns="0" rIns="0" bIns="0" anchor="t" anchorCtr="0">
            <a:noAutofit/>
          </a:bodyPr>
          <a:lstStyle>
            <a:lvl1pPr lvl="0" rtl="0">
              <a:spcBef>
                <a:spcPct val="0"/>
              </a:spcBef>
              <a:spcAft>
                <a:spcPts val="0"/>
              </a:spcAft>
              <a:buClr>
                <a:srgbClr val="424242"/>
              </a:buClr>
              <a:buSzPts val="9600"/>
              <a:buFont typeface="Roboto Light" panose="02000000000000000000"/>
              <a:buNone/>
              <a:defRPr sz="2400">
                <a:solidFill>
                  <a:srgbClr val="424242"/>
                </a:solidFill>
                <a:latin typeface="Roboto Light" panose="02000000000000000000"/>
                <a:ea typeface="Roboto Light" panose="02000000000000000000"/>
                <a:cs typeface="Roboto Light" panose="02000000000000000000"/>
                <a:sym typeface="Roboto Light" panose="02000000000000000000"/>
              </a:defRPr>
            </a:lvl1pPr>
            <a:lvl2pPr lvl="1" rtl="0">
              <a:spcBef>
                <a:spcPct val="0"/>
              </a:spcBef>
              <a:spcAft>
                <a:spcPts val="0"/>
              </a:spcAft>
              <a:buClr>
                <a:srgbClr val="424242"/>
              </a:buClr>
              <a:buSzPts val="9600"/>
              <a:buNone/>
              <a:defRPr sz="2400">
                <a:solidFill>
                  <a:srgbClr val="424242"/>
                </a:solidFill>
              </a:defRPr>
            </a:lvl2pPr>
            <a:lvl3pPr lvl="2" rtl="0">
              <a:spcBef>
                <a:spcPct val="0"/>
              </a:spcBef>
              <a:spcAft>
                <a:spcPts val="0"/>
              </a:spcAft>
              <a:buClr>
                <a:srgbClr val="424242"/>
              </a:buClr>
              <a:buSzPts val="9600"/>
              <a:buNone/>
              <a:defRPr sz="2400">
                <a:solidFill>
                  <a:srgbClr val="424242"/>
                </a:solidFill>
              </a:defRPr>
            </a:lvl3pPr>
            <a:lvl4pPr lvl="3" rtl="0">
              <a:spcBef>
                <a:spcPct val="0"/>
              </a:spcBef>
              <a:spcAft>
                <a:spcPts val="0"/>
              </a:spcAft>
              <a:buClr>
                <a:srgbClr val="424242"/>
              </a:buClr>
              <a:buSzPts val="9600"/>
              <a:buNone/>
              <a:defRPr sz="2400">
                <a:solidFill>
                  <a:srgbClr val="424242"/>
                </a:solidFill>
              </a:defRPr>
            </a:lvl4pPr>
            <a:lvl5pPr lvl="4" rtl="0">
              <a:spcBef>
                <a:spcPct val="0"/>
              </a:spcBef>
              <a:spcAft>
                <a:spcPts val="0"/>
              </a:spcAft>
              <a:buClr>
                <a:srgbClr val="424242"/>
              </a:buClr>
              <a:buSzPts val="9600"/>
              <a:buNone/>
              <a:defRPr sz="2400">
                <a:solidFill>
                  <a:srgbClr val="424242"/>
                </a:solidFill>
              </a:defRPr>
            </a:lvl5pPr>
            <a:lvl6pPr lvl="5" rtl="0">
              <a:spcBef>
                <a:spcPct val="0"/>
              </a:spcBef>
              <a:spcAft>
                <a:spcPts val="0"/>
              </a:spcAft>
              <a:buClr>
                <a:srgbClr val="424242"/>
              </a:buClr>
              <a:buSzPts val="9600"/>
              <a:buNone/>
              <a:defRPr sz="2400">
                <a:solidFill>
                  <a:srgbClr val="424242"/>
                </a:solidFill>
              </a:defRPr>
            </a:lvl6pPr>
            <a:lvl7pPr lvl="6" rtl="0">
              <a:spcBef>
                <a:spcPct val="0"/>
              </a:spcBef>
              <a:spcAft>
                <a:spcPts val="0"/>
              </a:spcAft>
              <a:buClr>
                <a:srgbClr val="424242"/>
              </a:buClr>
              <a:buSzPts val="9600"/>
              <a:buNone/>
              <a:defRPr sz="2400">
                <a:solidFill>
                  <a:srgbClr val="424242"/>
                </a:solidFill>
              </a:defRPr>
            </a:lvl7pPr>
            <a:lvl8pPr lvl="7" rtl="0">
              <a:spcBef>
                <a:spcPct val="0"/>
              </a:spcBef>
              <a:spcAft>
                <a:spcPts val="0"/>
              </a:spcAft>
              <a:buClr>
                <a:srgbClr val="424242"/>
              </a:buClr>
              <a:buSzPts val="9600"/>
              <a:buNone/>
              <a:defRPr sz="2400">
                <a:solidFill>
                  <a:srgbClr val="424242"/>
                </a:solidFill>
              </a:defRPr>
            </a:lvl8pPr>
            <a:lvl9pPr lvl="8" rtl="0">
              <a:spcBef>
                <a:spcPct val="0"/>
              </a:spcBef>
              <a:spcAft>
                <a:spcPts val="0"/>
              </a:spcAft>
              <a:buClr>
                <a:srgbClr val="424242"/>
              </a:buClr>
              <a:buSzPts val="9600"/>
              <a:buNone/>
              <a:defRPr sz="2400">
                <a:solidFill>
                  <a:srgbClr val="424242"/>
                </a:solidFill>
              </a:defRPr>
            </a:lvl9pPr>
          </a:lstStyle>
          <a:p/>
        </p:txBody>
      </p:sp>
      <p:sp>
        <p:nvSpPr>
          <p:cNvPr id="16" name="Google Shape;16;p3"/>
          <p:cNvSpPr txBox="1"/>
          <p:nvPr>
            <p:ph type="body" idx="1"/>
          </p:nvPr>
        </p:nvSpPr>
        <p:spPr>
          <a:xfrm>
            <a:off x="433806" y="1400401"/>
            <a:ext cx="3886200" cy="2346710"/>
          </a:xfrm>
          <a:prstGeom prst="rect">
            <a:avLst/>
          </a:prstGeom>
        </p:spPr>
        <p:txBody>
          <a:bodyPr spcFirstLastPara="1" wrap="square" lIns="0" tIns="0" rIns="0" bIns="0" anchor="t" anchorCtr="0">
            <a:noAutofit/>
          </a:bodyPr>
          <a:lstStyle>
            <a:lvl1pPr marL="114300" lvl="0" indent="-133350" rtl="0">
              <a:spcBef>
                <a:spcPct val="0"/>
              </a:spcBef>
              <a:spcAft>
                <a:spcPts val="0"/>
              </a:spcAft>
              <a:buClr>
                <a:srgbClr val="424242"/>
              </a:buClr>
              <a:buSzPts val="4800"/>
              <a:buFont typeface="Roboto Light" panose="02000000000000000000"/>
              <a:buChar char="●"/>
              <a:defRPr sz="1200">
                <a:solidFill>
                  <a:srgbClr val="424242"/>
                </a:solidFill>
                <a:latin typeface="Roboto Light" panose="02000000000000000000"/>
                <a:ea typeface="Roboto Light" panose="02000000000000000000"/>
                <a:cs typeface="Roboto Light" panose="02000000000000000000"/>
                <a:sym typeface="Roboto Light" panose="02000000000000000000"/>
              </a:defRPr>
            </a:lvl1pPr>
            <a:lvl2pPr marL="228600" lvl="1" indent="-133350" rtl="0">
              <a:spcBef>
                <a:spcPct val="320000"/>
              </a:spcBef>
              <a:spcAft>
                <a:spcPts val="0"/>
              </a:spcAft>
              <a:buClr>
                <a:srgbClr val="424242"/>
              </a:buClr>
              <a:buSzPts val="4800"/>
              <a:buFont typeface="Roboto Light" panose="02000000000000000000"/>
              <a:buChar char="○"/>
              <a:defRPr sz="1200">
                <a:solidFill>
                  <a:srgbClr val="424242"/>
                </a:solidFill>
                <a:latin typeface="Roboto Light" panose="02000000000000000000"/>
                <a:ea typeface="Roboto Light" panose="02000000000000000000"/>
                <a:cs typeface="Roboto Light" panose="02000000000000000000"/>
                <a:sym typeface="Roboto Light" panose="02000000000000000000"/>
              </a:defRPr>
            </a:lvl2pPr>
            <a:lvl3pPr marL="342900" lvl="2" indent="-133350" rtl="0">
              <a:spcBef>
                <a:spcPct val="320000"/>
              </a:spcBef>
              <a:spcAft>
                <a:spcPts val="0"/>
              </a:spcAft>
              <a:buClr>
                <a:srgbClr val="424242"/>
              </a:buClr>
              <a:buSzPts val="4800"/>
              <a:buFont typeface="Roboto Light" panose="02000000000000000000"/>
              <a:buChar char="■"/>
              <a:defRPr sz="1200">
                <a:solidFill>
                  <a:srgbClr val="424242"/>
                </a:solidFill>
                <a:latin typeface="Roboto Light" panose="02000000000000000000"/>
                <a:ea typeface="Roboto Light" panose="02000000000000000000"/>
                <a:cs typeface="Roboto Light" panose="02000000000000000000"/>
                <a:sym typeface="Roboto Light" panose="02000000000000000000"/>
              </a:defRPr>
            </a:lvl3pPr>
            <a:lvl4pPr marL="457200" lvl="3" indent="-133350" rtl="0">
              <a:spcBef>
                <a:spcPct val="320000"/>
              </a:spcBef>
              <a:spcAft>
                <a:spcPts val="0"/>
              </a:spcAft>
              <a:buClr>
                <a:srgbClr val="424242"/>
              </a:buClr>
              <a:buSzPts val="4800"/>
              <a:buFont typeface="Roboto Light" panose="02000000000000000000"/>
              <a:buChar char="●"/>
              <a:defRPr sz="1200">
                <a:solidFill>
                  <a:srgbClr val="424242"/>
                </a:solidFill>
                <a:latin typeface="Roboto Light" panose="02000000000000000000"/>
                <a:ea typeface="Roboto Light" panose="02000000000000000000"/>
                <a:cs typeface="Roboto Light" panose="02000000000000000000"/>
                <a:sym typeface="Roboto Light" panose="02000000000000000000"/>
              </a:defRPr>
            </a:lvl4pPr>
            <a:lvl5pPr marL="571500" lvl="4" indent="-133350" rtl="0">
              <a:spcBef>
                <a:spcPct val="320000"/>
              </a:spcBef>
              <a:spcAft>
                <a:spcPts val="0"/>
              </a:spcAft>
              <a:buClr>
                <a:srgbClr val="424242"/>
              </a:buClr>
              <a:buSzPts val="4800"/>
              <a:buFont typeface="Roboto Light" panose="02000000000000000000"/>
              <a:buChar char="○"/>
              <a:defRPr sz="1200">
                <a:solidFill>
                  <a:srgbClr val="424242"/>
                </a:solidFill>
                <a:latin typeface="Roboto Light" panose="02000000000000000000"/>
                <a:ea typeface="Roboto Light" panose="02000000000000000000"/>
                <a:cs typeface="Roboto Light" panose="02000000000000000000"/>
                <a:sym typeface="Roboto Light" panose="02000000000000000000"/>
              </a:defRPr>
            </a:lvl5pPr>
            <a:lvl6pPr marL="685800" lvl="5" indent="-133350" rtl="0">
              <a:spcBef>
                <a:spcPct val="320000"/>
              </a:spcBef>
              <a:spcAft>
                <a:spcPts val="0"/>
              </a:spcAft>
              <a:buClr>
                <a:srgbClr val="424242"/>
              </a:buClr>
              <a:buSzPts val="4800"/>
              <a:buFont typeface="Roboto Light" panose="02000000000000000000"/>
              <a:buChar char="■"/>
              <a:defRPr sz="1200">
                <a:solidFill>
                  <a:srgbClr val="424242"/>
                </a:solidFill>
                <a:latin typeface="Roboto Light" panose="02000000000000000000"/>
                <a:ea typeface="Roboto Light" panose="02000000000000000000"/>
                <a:cs typeface="Roboto Light" panose="02000000000000000000"/>
                <a:sym typeface="Roboto Light" panose="02000000000000000000"/>
              </a:defRPr>
            </a:lvl6pPr>
            <a:lvl7pPr marL="800100" lvl="6" indent="-133350" rtl="0">
              <a:spcBef>
                <a:spcPct val="320000"/>
              </a:spcBef>
              <a:spcAft>
                <a:spcPts val="0"/>
              </a:spcAft>
              <a:buClr>
                <a:srgbClr val="424242"/>
              </a:buClr>
              <a:buSzPts val="4800"/>
              <a:buFont typeface="Roboto Light" panose="02000000000000000000"/>
              <a:buChar char="●"/>
              <a:defRPr sz="1200">
                <a:solidFill>
                  <a:srgbClr val="424242"/>
                </a:solidFill>
                <a:latin typeface="Roboto Light" panose="02000000000000000000"/>
                <a:ea typeface="Roboto Light" panose="02000000000000000000"/>
                <a:cs typeface="Roboto Light" panose="02000000000000000000"/>
                <a:sym typeface="Roboto Light" panose="02000000000000000000"/>
              </a:defRPr>
            </a:lvl7pPr>
            <a:lvl8pPr marL="914400" lvl="7" indent="-133350" rtl="0">
              <a:spcBef>
                <a:spcPct val="320000"/>
              </a:spcBef>
              <a:spcAft>
                <a:spcPts val="0"/>
              </a:spcAft>
              <a:buClr>
                <a:srgbClr val="424242"/>
              </a:buClr>
              <a:buSzPts val="4800"/>
              <a:buFont typeface="Roboto Light" panose="02000000000000000000"/>
              <a:buChar char="○"/>
              <a:defRPr sz="1200">
                <a:solidFill>
                  <a:srgbClr val="424242"/>
                </a:solidFill>
                <a:latin typeface="Roboto Light" panose="02000000000000000000"/>
                <a:ea typeface="Roboto Light" panose="02000000000000000000"/>
                <a:cs typeface="Roboto Light" panose="02000000000000000000"/>
                <a:sym typeface="Roboto Light" panose="02000000000000000000"/>
              </a:defRPr>
            </a:lvl8pPr>
            <a:lvl9pPr marL="1028700" lvl="8" indent="-133350" rtl="0">
              <a:spcBef>
                <a:spcPct val="320000"/>
              </a:spcBef>
              <a:spcAft>
                <a:spcPts val="6400"/>
              </a:spcAft>
              <a:buClr>
                <a:srgbClr val="424242"/>
              </a:buClr>
              <a:buSzPts val="4800"/>
              <a:buFont typeface="Roboto Light" panose="02000000000000000000"/>
              <a:buChar char="■"/>
              <a:defRPr sz="1200">
                <a:solidFill>
                  <a:srgbClr val="424242"/>
                </a:solidFill>
                <a:latin typeface="Roboto Light" panose="02000000000000000000"/>
                <a:ea typeface="Roboto Light" panose="02000000000000000000"/>
                <a:cs typeface="Roboto Light" panose="02000000000000000000"/>
                <a:sym typeface="Roboto Light" panose="02000000000000000000"/>
              </a:defRPr>
            </a:lvl9pPr>
          </a:lstStyle>
          <a:p/>
        </p:txBody>
      </p:sp>
    </p:spTree>
  </p:cSld>
  <p:clrMapOvr>
    <a:masterClrMapping/>
  </p:clrMapOvr>
  <mc:AlternateContent xmlns:mc="http://schemas.openxmlformats.org/markup-compatibility/2006">
    <mc:Choice xmlns:p14="http://schemas.microsoft.com/office/powerpoint/2010/main" Requires="p14">
      <p:transition p14:dur="500">
        <p:push dir="u"/>
      </p:transition>
    </mc:Choice>
    <mc:Fallback>
      <p:transition>
        <p:push dir="u"/>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woColTx" matchingName="Title and two columns">
  <p:cSld name="TITLE_AND_TWO_COLUMNS">
    <p:bg>
      <p:bgPr>
        <a:blipFill>
          <a:blip r:embed="rId2"/>
          <a:stretch>
            <a:fillRect/>
          </a:stretch>
        </a:blipFill>
        <a:effectLst/>
      </p:bgPr>
    </p:bg>
    <p:spTree>
      <p:nvGrpSpPr>
        <p:cNvPr id="17" name="Shape 17"/>
        <p:cNvGrpSpPr/>
        <p:nvPr/>
      </p:nvGrpSpPr>
      <p:grpSpPr>
        <a:xfrm>
          <a:off x="0" y="0"/>
          <a:ext cx="0" cy="0"/>
          <a:chOff x="0" y="0"/>
          <a:chExt cx="0" cy="0"/>
        </a:xfrm>
      </p:grpSpPr>
      <p:sp>
        <p:nvSpPr>
          <p:cNvPr id="18" name="Google Shape;18;p4"/>
          <p:cNvSpPr txBox="1"/>
          <p:nvPr>
            <p:ph type="title"/>
          </p:nvPr>
        </p:nvSpPr>
        <p:spPr>
          <a:xfrm>
            <a:off x="433800" y="532649"/>
            <a:ext cx="8038650" cy="755832"/>
          </a:xfrm>
          <a:prstGeom prst="rect">
            <a:avLst/>
          </a:prstGeom>
        </p:spPr>
        <p:txBody>
          <a:bodyPr spcFirstLastPara="1" wrap="square" lIns="0" tIns="0" rIns="0" bIns="0" anchor="t" anchorCtr="0">
            <a:noAutofit/>
          </a:bodyPr>
          <a:lstStyle>
            <a:lvl1pPr lvl="0" rtl="0">
              <a:spcBef>
                <a:spcPct val="0"/>
              </a:spcBef>
              <a:spcAft>
                <a:spcPts val="0"/>
              </a:spcAft>
              <a:buClr>
                <a:srgbClr val="424242"/>
              </a:buClr>
              <a:buSzPts val="9600"/>
              <a:buFont typeface="Roboto Light" panose="02000000000000000000"/>
              <a:buNone/>
              <a:defRPr sz="2400">
                <a:solidFill>
                  <a:srgbClr val="424242"/>
                </a:solidFill>
                <a:latin typeface="Roboto Light" panose="02000000000000000000"/>
                <a:ea typeface="Roboto Light" panose="02000000000000000000"/>
                <a:cs typeface="Roboto Light" panose="02000000000000000000"/>
                <a:sym typeface="Roboto Light" panose="02000000000000000000"/>
              </a:defRPr>
            </a:lvl1pPr>
            <a:lvl2pPr lvl="1" rtl="0">
              <a:spcBef>
                <a:spcPct val="0"/>
              </a:spcBef>
              <a:spcAft>
                <a:spcPts val="0"/>
              </a:spcAft>
              <a:buClr>
                <a:srgbClr val="424242"/>
              </a:buClr>
              <a:buSzPts val="9600"/>
              <a:buNone/>
              <a:defRPr sz="2400">
                <a:solidFill>
                  <a:srgbClr val="424242"/>
                </a:solidFill>
              </a:defRPr>
            </a:lvl2pPr>
            <a:lvl3pPr lvl="2" rtl="0">
              <a:spcBef>
                <a:spcPct val="0"/>
              </a:spcBef>
              <a:spcAft>
                <a:spcPts val="0"/>
              </a:spcAft>
              <a:buClr>
                <a:srgbClr val="424242"/>
              </a:buClr>
              <a:buSzPts val="9600"/>
              <a:buNone/>
              <a:defRPr sz="2400">
                <a:solidFill>
                  <a:srgbClr val="424242"/>
                </a:solidFill>
              </a:defRPr>
            </a:lvl3pPr>
            <a:lvl4pPr lvl="3" rtl="0">
              <a:spcBef>
                <a:spcPct val="0"/>
              </a:spcBef>
              <a:spcAft>
                <a:spcPts val="0"/>
              </a:spcAft>
              <a:buClr>
                <a:srgbClr val="424242"/>
              </a:buClr>
              <a:buSzPts val="9600"/>
              <a:buNone/>
              <a:defRPr sz="2400">
                <a:solidFill>
                  <a:srgbClr val="424242"/>
                </a:solidFill>
              </a:defRPr>
            </a:lvl4pPr>
            <a:lvl5pPr lvl="4" rtl="0">
              <a:spcBef>
                <a:spcPct val="0"/>
              </a:spcBef>
              <a:spcAft>
                <a:spcPts val="0"/>
              </a:spcAft>
              <a:buClr>
                <a:srgbClr val="424242"/>
              </a:buClr>
              <a:buSzPts val="9600"/>
              <a:buNone/>
              <a:defRPr sz="2400">
                <a:solidFill>
                  <a:srgbClr val="424242"/>
                </a:solidFill>
              </a:defRPr>
            </a:lvl5pPr>
            <a:lvl6pPr lvl="5" rtl="0">
              <a:spcBef>
                <a:spcPct val="0"/>
              </a:spcBef>
              <a:spcAft>
                <a:spcPts val="0"/>
              </a:spcAft>
              <a:buClr>
                <a:srgbClr val="424242"/>
              </a:buClr>
              <a:buSzPts val="9600"/>
              <a:buNone/>
              <a:defRPr sz="2400">
                <a:solidFill>
                  <a:srgbClr val="424242"/>
                </a:solidFill>
              </a:defRPr>
            </a:lvl6pPr>
            <a:lvl7pPr lvl="6" rtl="0">
              <a:spcBef>
                <a:spcPct val="0"/>
              </a:spcBef>
              <a:spcAft>
                <a:spcPts val="0"/>
              </a:spcAft>
              <a:buClr>
                <a:srgbClr val="424242"/>
              </a:buClr>
              <a:buSzPts val="9600"/>
              <a:buNone/>
              <a:defRPr sz="2400">
                <a:solidFill>
                  <a:srgbClr val="424242"/>
                </a:solidFill>
              </a:defRPr>
            </a:lvl7pPr>
            <a:lvl8pPr lvl="7" rtl="0">
              <a:spcBef>
                <a:spcPct val="0"/>
              </a:spcBef>
              <a:spcAft>
                <a:spcPts val="0"/>
              </a:spcAft>
              <a:buClr>
                <a:srgbClr val="424242"/>
              </a:buClr>
              <a:buSzPts val="9600"/>
              <a:buNone/>
              <a:defRPr sz="2400">
                <a:solidFill>
                  <a:srgbClr val="424242"/>
                </a:solidFill>
              </a:defRPr>
            </a:lvl8pPr>
            <a:lvl9pPr lvl="8" rtl="0">
              <a:spcBef>
                <a:spcPct val="0"/>
              </a:spcBef>
              <a:spcAft>
                <a:spcPts val="0"/>
              </a:spcAft>
              <a:buClr>
                <a:srgbClr val="424242"/>
              </a:buClr>
              <a:buSzPts val="9600"/>
              <a:buNone/>
              <a:defRPr sz="2400">
                <a:solidFill>
                  <a:srgbClr val="424242"/>
                </a:solidFill>
              </a:defRPr>
            </a:lvl9pPr>
          </a:lstStyle>
          <a:p/>
        </p:txBody>
      </p:sp>
      <p:sp>
        <p:nvSpPr>
          <p:cNvPr id="19" name="Google Shape;19;p4"/>
          <p:cNvSpPr txBox="1"/>
          <p:nvPr>
            <p:ph type="body" idx="1"/>
          </p:nvPr>
        </p:nvSpPr>
        <p:spPr>
          <a:xfrm>
            <a:off x="4586256" y="1400401"/>
            <a:ext cx="3886200" cy="2346710"/>
          </a:xfrm>
          <a:prstGeom prst="rect">
            <a:avLst/>
          </a:prstGeom>
        </p:spPr>
        <p:txBody>
          <a:bodyPr spcFirstLastPara="1" wrap="square" lIns="0" tIns="0" rIns="0" bIns="0" anchor="t" anchorCtr="0">
            <a:noAutofit/>
          </a:bodyPr>
          <a:lstStyle>
            <a:lvl1pPr marL="114300" lvl="0" indent="-133350" rtl="0">
              <a:spcBef>
                <a:spcPct val="0"/>
              </a:spcBef>
              <a:spcAft>
                <a:spcPts val="0"/>
              </a:spcAft>
              <a:buClr>
                <a:srgbClr val="424242"/>
              </a:buClr>
              <a:buSzPts val="4800"/>
              <a:buFont typeface="Roboto Light" panose="02000000000000000000"/>
              <a:buChar char="●"/>
              <a:defRPr sz="1200">
                <a:solidFill>
                  <a:srgbClr val="424242"/>
                </a:solidFill>
                <a:latin typeface="Roboto Light" panose="02000000000000000000"/>
                <a:ea typeface="Roboto Light" panose="02000000000000000000"/>
                <a:cs typeface="Roboto Light" panose="02000000000000000000"/>
                <a:sym typeface="Roboto Light" panose="02000000000000000000"/>
              </a:defRPr>
            </a:lvl1pPr>
            <a:lvl2pPr marL="228600" lvl="1" indent="-133350" rtl="0">
              <a:spcBef>
                <a:spcPct val="320000"/>
              </a:spcBef>
              <a:spcAft>
                <a:spcPts val="0"/>
              </a:spcAft>
              <a:buClr>
                <a:srgbClr val="424242"/>
              </a:buClr>
              <a:buSzPts val="4800"/>
              <a:buFont typeface="Roboto Light" panose="02000000000000000000"/>
              <a:buChar char="○"/>
              <a:defRPr sz="1200">
                <a:solidFill>
                  <a:srgbClr val="424242"/>
                </a:solidFill>
                <a:latin typeface="Roboto Light" panose="02000000000000000000"/>
                <a:ea typeface="Roboto Light" panose="02000000000000000000"/>
                <a:cs typeface="Roboto Light" panose="02000000000000000000"/>
                <a:sym typeface="Roboto Light" panose="02000000000000000000"/>
              </a:defRPr>
            </a:lvl2pPr>
            <a:lvl3pPr marL="342900" lvl="2" indent="-133350" rtl="0">
              <a:spcBef>
                <a:spcPct val="320000"/>
              </a:spcBef>
              <a:spcAft>
                <a:spcPts val="0"/>
              </a:spcAft>
              <a:buClr>
                <a:srgbClr val="424242"/>
              </a:buClr>
              <a:buSzPts val="4800"/>
              <a:buFont typeface="Roboto Light" panose="02000000000000000000"/>
              <a:buChar char="■"/>
              <a:defRPr sz="1200">
                <a:solidFill>
                  <a:srgbClr val="424242"/>
                </a:solidFill>
                <a:latin typeface="Roboto Light" panose="02000000000000000000"/>
                <a:ea typeface="Roboto Light" panose="02000000000000000000"/>
                <a:cs typeface="Roboto Light" panose="02000000000000000000"/>
                <a:sym typeface="Roboto Light" panose="02000000000000000000"/>
              </a:defRPr>
            </a:lvl3pPr>
            <a:lvl4pPr marL="457200" lvl="3" indent="-133350" rtl="0">
              <a:spcBef>
                <a:spcPct val="320000"/>
              </a:spcBef>
              <a:spcAft>
                <a:spcPts val="0"/>
              </a:spcAft>
              <a:buClr>
                <a:srgbClr val="424242"/>
              </a:buClr>
              <a:buSzPts val="4800"/>
              <a:buFont typeface="Roboto Light" panose="02000000000000000000"/>
              <a:buChar char="●"/>
              <a:defRPr sz="1200">
                <a:solidFill>
                  <a:srgbClr val="424242"/>
                </a:solidFill>
                <a:latin typeface="Roboto Light" panose="02000000000000000000"/>
                <a:ea typeface="Roboto Light" panose="02000000000000000000"/>
                <a:cs typeface="Roboto Light" panose="02000000000000000000"/>
                <a:sym typeface="Roboto Light" panose="02000000000000000000"/>
              </a:defRPr>
            </a:lvl4pPr>
            <a:lvl5pPr marL="571500" lvl="4" indent="-133350" rtl="0">
              <a:spcBef>
                <a:spcPct val="320000"/>
              </a:spcBef>
              <a:spcAft>
                <a:spcPts val="0"/>
              </a:spcAft>
              <a:buClr>
                <a:srgbClr val="424242"/>
              </a:buClr>
              <a:buSzPts val="4800"/>
              <a:buFont typeface="Roboto Light" panose="02000000000000000000"/>
              <a:buChar char="○"/>
              <a:defRPr sz="1200">
                <a:solidFill>
                  <a:srgbClr val="424242"/>
                </a:solidFill>
                <a:latin typeface="Roboto Light" panose="02000000000000000000"/>
                <a:ea typeface="Roboto Light" panose="02000000000000000000"/>
                <a:cs typeface="Roboto Light" panose="02000000000000000000"/>
                <a:sym typeface="Roboto Light" panose="02000000000000000000"/>
              </a:defRPr>
            </a:lvl5pPr>
            <a:lvl6pPr marL="685800" lvl="5" indent="-133350" rtl="0">
              <a:spcBef>
                <a:spcPct val="320000"/>
              </a:spcBef>
              <a:spcAft>
                <a:spcPts val="0"/>
              </a:spcAft>
              <a:buClr>
                <a:srgbClr val="424242"/>
              </a:buClr>
              <a:buSzPts val="4800"/>
              <a:buFont typeface="Roboto Light" panose="02000000000000000000"/>
              <a:buChar char="■"/>
              <a:defRPr sz="1200">
                <a:solidFill>
                  <a:srgbClr val="424242"/>
                </a:solidFill>
                <a:latin typeface="Roboto Light" panose="02000000000000000000"/>
                <a:ea typeface="Roboto Light" panose="02000000000000000000"/>
                <a:cs typeface="Roboto Light" panose="02000000000000000000"/>
                <a:sym typeface="Roboto Light" panose="02000000000000000000"/>
              </a:defRPr>
            </a:lvl6pPr>
            <a:lvl7pPr marL="800100" lvl="6" indent="-133350" rtl="0">
              <a:spcBef>
                <a:spcPct val="320000"/>
              </a:spcBef>
              <a:spcAft>
                <a:spcPts val="0"/>
              </a:spcAft>
              <a:buClr>
                <a:srgbClr val="424242"/>
              </a:buClr>
              <a:buSzPts val="4800"/>
              <a:buFont typeface="Roboto Light" panose="02000000000000000000"/>
              <a:buChar char="●"/>
              <a:defRPr sz="1200">
                <a:solidFill>
                  <a:srgbClr val="424242"/>
                </a:solidFill>
                <a:latin typeface="Roboto Light" panose="02000000000000000000"/>
                <a:ea typeface="Roboto Light" panose="02000000000000000000"/>
                <a:cs typeface="Roboto Light" panose="02000000000000000000"/>
                <a:sym typeface="Roboto Light" panose="02000000000000000000"/>
              </a:defRPr>
            </a:lvl7pPr>
            <a:lvl8pPr marL="914400" lvl="7" indent="-133350" rtl="0">
              <a:spcBef>
                <a:spcPct val="320000"/>
              </a:spcBef>
              <a:spcAft>
                <a:spcPts val="0"/>
              </a:spcAft>
              <a:buClr>
                <a:srgbClr val="424242"/>
              </a:buClr>
              <a:buSzPts val="4800"/>
              <a:buFont typeface="Roboto Light" panose="02000000000000000000"/>
              <a:buChar char="○"/>
              <a:defRPr sz="1200">
                <a:solidFill>
                  <a:srgbClr val="424242"/>
                </a:solidFill>
                <a:latin typeface="Roboto Light" panose="02000000000000000000"/>
                <a:ea typeface="Roboto Light" panose="02000000000000000000"/>
                <a:cs typeface="Roboto Light" panose="02000000000000000000"/>
                <a:sym typeface="Roboto Light" panose="02000000000000000000"/>
              </a:defRPr>
            </a:lvl8pPr>
            <a:lvl9pPr marL="1028700" lvl="8" indent="-133350" rtl="0">
              <a:spcBef>
                <a:spcPct val="320000"/>
              </a:spcBef>
              <a:spcAft>
                <a:spcPts val="6400"/>
              </a:spcAft>
              <a:buClr>
                <a:srgbClr val="424242"/>
              </a:buClr>
              <a:buSzPts val="4800"/>
              <a:buFont typeface="Roboto Light" panose="02000000000000000000"/>
              <a:buChar char="■"/>
              <a:defRPr sz="1200">
                <a:solidFill>
                  <a:srgbClr val="424242"/>
                </a:solidFill>
                <a:latin typeface="Roboto Light" panose="02000000000000000000"/>
                <a:ea typeface="Roboto Light" panose="02000000000000000000"/>
                <a:cs typeface="Roboto Light" panose="02000000000000000000"/>
                <a:sym typeface="Roboto Light" panose="02000000000000000000"/>
              </a:defRPr>
            </a:lvl9pPr>
          </a:lstStyle>
          <a:p/>
        </p:txBody>
      </p:sp>
      <p:sp>
        <p:nvSpPr>
          <p:cNvPr id="20" name="Google Shape;20;p4"/>
          <p:cNvSpPr txBox="1"/>
          <p:nvPr>
            <p:ph type="body" idx="2"/>
          </p:nvPr>
        </p:nvSpPr>
        <p:spPr>
          <a:xfrm>
            <a:off x="433806" y="1400401"/>
            <a:ext cx="3886200" cy="2346710"/>
          </a:xfrm>
          <a:prstGeom prst="rect">
            <a:avLst/>
          </a:prstGeom>
        </p:spPr>
        <p:txBody>
          <a:bodyPr spcFirstLastPara="1" wrap="square" lIns="0" tIns="0" rIns="0" bIns="0" anchor="t" anchorCtr="0">
            <a:noAutofit/>
          </a:bodyPr>
          <a:lstStyle>
            <a:lvl1pPr marL="114300" lvl="0" indent="-133350" rtl="0">
              <a:spcBef>
                <a:spcPct val="0"/>
              </a:spcBef>
              <a:spcAft>
                <a:spcPts val="0"/>
              </a:spcAft>
              <a:buClr>
                <a:srgbClr val="424242"/>
              </a:buClr>
              <a:buSzPts val="4800"/>
              <a:buFont typeface="Roboto Light" panose="02000000000000000000"/>
              <a:buChar char="●"/>
              <a:defRPr sz="1200">
                <a:solidFill>
                  <a:srgbClr val="424242"/>
                </a:solidFill>
                <a:latin typeface="Roboto Light" panose="02000000000000000000"/>
                <a:ea typeface="Roboto Light" panose="02000000000000000000"/>
                <a:cs typeface="Roboto Light" panose="02000000000000000000"/>
                <a:sym typeface="Roboto Light" panose="02000000000000000000"/>
              </a:defRPr>
            </a:lvl1pPr>
            <a:lvl2pPr marL="228600" lvl="1" indent="-133350" rtl="0">
              <a:spcBef>
                <a:spcPct val="320000"/>
              </a:spcBef>
              <a:spcAft>
                <a:spcPts val="0"/>
              </a:spcAft>
              <a:buClr>
                <a:srgbClr val="424242"/>
              </a:buClr>
              <a:buSzPts val="4800"/>
              <a:buFont typeface="Roboto Light" panose="02000000000000000000"/>
              <a:buChar char="○"/>
              <a:defRPr sz="1200">
                <a:solidFill>
                  <a:srgbClr val="424242"/>
                </a:solidFill>
                <a:latin typeface="Roboto Light" panose="02000000000000000000"/>
                <a:ea typeface="Roboto Light" panose="02000000000000000000"/>
                <a:cs typeface="Roboto Light" panose="02000000000000000000"/>
                <a:sym typeface="Roboto Light" panose="02000000000000000000"/>
              </a:defRPr>
            </a:lvl2pPr>
            <a:lvl3pPr marL="342900" lvl="2" indent="-133350" rtl="0">
              <a:spcBef>
                <a:spcPct val="320000"/>
              </a:spcBef>
              <a:spcAft>
                <a:spcPts val="0"/>
              </a:spcAft>
              <a:buClr>
                <a:srgbClr val="424242"/>
              </a:buClr>
              <a:buSzPts val="4800"/>
              <a:buFont typeface="Roboto Light" panose="02000000000000000000"/>
              <a:buChar char="■"/>
              <a:defRPr sz="1200">
                <a:solidFill>
                  <a:srgbClr val="424242"/>
                </a:solidFill>
                <a:latin typeface="Roboto Light" panose="02000000000000000000"/>
                <a:ea typeface="Roboto Light" panose="02000000000000000000"/>
                <a:cs typeface="Roboto Light" panose="02000000000000000000"/>
                <a:sym typeface="Roboto Light" panose="02000000000000000000"/>
              </a:defRPr>
            </a:lvl3pPr>
            <a:lvl4pPr marL="457200" lvl="3" indent="-133350" rtl="0">
              <a:spcBef>
                <a:spcPct val="320000"/>
              </a:spcBef>
              <a:spcAft>
                <a:spcPts val="0"/>
              </a:spcAft>
              <a:buClr>
                <a:srgbClr val="424242"/>
              </a:buClr>
              <a:buSzPts val="4800"/>
              <a:buFont typeface="Roboto Light" panose="02000000000000000000"/>
              <a:buChar char="●"/>
              <a:defRPr sz="1200">
                <a:solidFill>
                  <a:srgbClr val="424242"/>
                </a:solidFill>
                <a:latin typeface="Roboto Light" panose="02000000000000000000"/>
                <a:ea typeface="Roboto Light" panose="02000000000000000000"/>
                <a:cs typeface="Roboto Light" panose="02000000000000000000"/>
                <a:sym typeface="Roboto Light" panose="02000000000000000000"/>
              </a:defRPr>
            </a:lvl4pPr>
            <a:lvl5pPr marL="571500" lvl="4" indent="-133350" rtl="0">
              <a:spcBef>
                <a:spcPct val="320000"/>
              </a:spcBef>
              <a:spcAft>
                <a:spcPts val="0"/>
              </a:spcAft>
              <a:buClr>
                <a:srgbClr val="424242"/>
              </a:buClr>
              <a:buSzPts val="4800"/>
              <a:buFont typeface="Roboto Light" panose="02000000000000000000"/>
              <a:buChar char="○"/>
              <a:defRPr sz="1200">
                <a:solidFill>
                  <a:srgbClr val="424242"/>
                </a:solidFill>
                <a:latin typeface="Roboto Light" panose="02000000000000000000"/>
                <a:ea typeface="Roboto Light" panose="02000000000000000000"/>
                <a:cs typeface="Roboto Light" panose="02000000000000000000"/>
                <a:sym typeface="Roboto Light" panose="02000000000000000000"/>
              </a:defRPr>
            </a:lvl5pPr>
            <a:lvl6pPr marL="685800" lvl="5" indent="-133350" rtl="0">
              <a:spcBef>
                <a:spcPct val="320000"/>
              </a:spcBef>
              <a:spcAft>
                <a:spcPts val="0"/>
              </a:spcAft>
              <a:buClr>
                <a:srgbClr val="424242"/>
              </a:buClr>
              <a:buSzPts val="4800"/>
              <a:buFont typeface="Roboto Light" panose="02000000000000000000"/>
              <a:buChar char="■"/>
              <a:defRPr sz="1200">
                <a:solidFill>
                  <a:srgbClr val="424242"/>
                </a:solidFill>
                <a:latin typeface="Roboto Light" panose="02000000000000000000"/>
                <a:ea typeface="Roboto Light" panose="02000000000000000000"/>
                <a:cs typeface="Roboto Light" panose="02000000000000000000"/>
                <a:sym typeface="Roboto Light" panose="02000000000000000000"/>
              </a:defRPr>
            </a:lvl6pPr>
            <a:lvl7pPr marL="800100" lvl="6" indent="-133350" rtl="0">
              <a:spcBef>
                <a:spcPct val="320000"/>
              </a:spcBef>
              <a:spcAft>
                <a:spcPts val="0"/>
              </a:spcAft>
              <a:buClr>
                <a:srgbClr val="424242"/>
              </a:buClr>
              <a:buSzPts val="4800"/>
              <a:buFont typeface="Roboto Light" panose="02000000000000000000"/>
              <a:buChar char="●"/>
              <a:defRPr sz="1200">
                <a:solidFill>
                  <a:srgbClr val="424242"/>
                </a:solidFill>
                <a:latin typeface="Roboto Light" panose="02000000000000000000"/>
                <a:ea typeface="Roboto Light" panose="02000000000000000000"/>
                <a:cs typeface="Roboto Light" panose="02000000000000000000"/>
                <a:sym typeface="Roboto Light" panose="02000000000000000000"/>
              </a:defRPr>
            </a:lvl7pPr>
            <a:lvl8pPr marL="914400" lvl="7" indent="-133350" rtl="0">
              <a:spcBef>
                <a:spcPct val="320000"/>
              </a:spcBef>
              <a:spcAft>
                <a:spcPts val="0"/>
              </a:spcAft>
              <a:buClr>
                <a:srgbClr val="424242"/>
              </a:buClr>
              <a:buSzPts val="4800"/>
              <a:buFont typeface="Roboto Light" panose="02000000000000000000"/>
              <a:buChar char="○"/>
              <a:defRPr sz="1200">
                <a:solidFill>
                  <a:srgbClr val="424242"/>
                </a:solidFill>
                <a:latin typeface="Roboto Light" panose="02000000000000000000"/>
                <a:ea typeface="Roboto Light" panose="02000000000000000000"/>
                <a:cs typeface="Roboto Light" panose="02000000000000000000"/>
                <a:sym typeface="Roboto Light" panose="02000000000000000000"/>
              </a:defRPr>
            </a:lvl8pPr>
            <a:lvl9pPr marL="1028700" lvl="8" indent="-133350" rtl="0">
              <a:spcBef>
                <a:spcPct val="320000"/>
              </a:spcBef>
              <a:spcAft>
                <a:spcPts val="6400"/>
              </a:spcAft>
              <a:buClr>
                <a:srgbClr val="424242"/>
              </a:buClr>
              <a:buSzPts val="4800"/>
              <a:buFont typeface="Roboto Light" panose="02000000000000000000"/>
              <a:buChar char="■"/>
              <a:defRPr sz="1200">
                <a:solidFill>
                  <a:srgbClr val="424242"/>
                </a:solidFill>
                <a:latin typeface="Roboto Light" panose="02000000000000000000"/>
                <a:ea typeface="Roboto Light" panose="02000000000000000000"/>
                <a:cs typeface="Roboto Light" panose="02000000000000000000"/>
                <a:sym typeface="Roboto Light" panose="02000000000000000000"/>
              </a:defRPr>
            </a:lvl9pPr>
          </a:lstStyle>
          <a:p/>
        </p:txBody>
      </p:sp>
      <p:sp>
        <p:nvSpPr>
          <p:cNvPr id="21" name="Google Shape;21;p4"/>
          <p:cNvSpPr txBox="1"/>
          <p:nvPr>
            <p:ph type="sldNum" idx="12"/>
          </p:nvPr>
        </p:nvSpPr>
        <p:spPr>
          <a:xfrm>
            <a:off x="8472458" y="4664033"/>
            <a:ext cx="548700" cy="393669"/>
          </a:xfrm>
          <a:prstGeom prst="rect">
            <a:avLst/>
          </a:prstGeom>
        </p:spPr>
        <p:txBody>
          <a:bodyPr spcFirstLastPara="1" wrap="square" lIns="365700" tIns="365700" rIns="365700" bIns="365700" anchor="ctr" anchorCtr="0">
            <a:noAutofit/>
          </a:bodyPr>
          <a:lstStyle>
            <a:lvl1pPr lvl="0" rtl="0">
              <a:buNone/>
              <a:defRPr>
                <a:latin typeface="Roboto" panose="02000000000000000000"/>
                <a:ea typeface="Roboto" panose="02000000000000000000"/>
                <a:cs typeface="Roboto" panose="02000000000000000000"/>
                <a:sym typeface="Roboto" panose="02000000000000000000"/>
              </a:defRPr>
            </a:lvl1pPr>
            <a:lvl2pPr lvl="1" rtl="0">
              <a:buNone/>
              <a:defRPr>
                <a:latin typeface="Roboto" panose="02000000000000000000"/>
                <a:ea typeface="Roboto" panose="02000000000000000000"/>
                <a:cs typeface="Roboto" panose="02000000000000000000"/>
                <a:sym typeface="Roboto" panose="02000000000000000000"/>
              </a:defRPr>
            </a:lvl2pPr>
            <a:lvl3pPr lvl="2" rtl="0">
              <a:buNone/>
              <a:defRPr>
                <a:latin typeface="Roboto" panose="02000000000000000000"/>
                <a:ea typeface="Roboto" panose="02000000000000000000"/>
                <a:cs typeface="Roboto" panose="02000000000000000000"/>
                <a:sym typeface="Roboto" panose="02000000000000000000"/>
              </a:defRPr>
            </a:lvl3pPr>
            <a:lvl4pPr lvl="3" rtl="0">
              <a:buNone/>
              <a:defRPr>
                <a:latin typeface="Roboto" panose="02000000000000000000"/>
                <a:ea typeface="Roboto" panose="02000000000000000000"/>
                <a:cs typeface="Roboto" panose="02000000000000000000"/>
                <a:sym typeface="Roboto" panose="02000000000000000000"/>
              </a:defRPr>
            </a:lvl4pPr>
            <a:lvl5pPr lvl="4" rtl="0">
              <a:buNone/>
              <a:defRPr>
                <a:latin typeface="Roboto" panose="02000000000000000000"/>
                <a:ea typeface="Roboto" panose="02000000000000000000"/>
                <a:cs typeface="Roboto" panose="02000000000000000000"/>
                <a:sym typeface="Roboto" panose="02000000000000000000"/>
              </a:defRPr>
            </a:lvl5pPr>
            <a:lvl6pPr lvl="5" rtl="0">
              <a:buNone/>
              <a:defRPr>
                <a:latin typeface="Roboto" panose="02000000000000000000"/>
                <a:ea typeface="Roboto" panose="02000000000000000000"/>
                <a:cs typeface="Roboto" panose="02000000000000000000"/>
                <a:sym typeface="Roboto" panose="02000000000000000000"/>
              </a:defRPr>
            </a:lvl6pPr>
            <a:lvl7pPr lvl="6" rtl="0">
              <a:buNone/>
              <a:defRPr>
                <a:latin typeface="Roboto" panose="02000000000000000000"/>
                <a:ea typeface="Roboto" panose="02000000000000000000"/>
                <a:cs typeface="Roboto" panose="02000000000000000000"/>
                <a:sym typeface="Roboto" panose="02000000000000000000"/>
              </a:defRPr>
            </a:lvl7pPr>
            <a:lvl8pPr lvl="7" rtl="0">
              <a:buNone/>
              <a:defRPr>
                <a:latin typeface="Roboto" panose="02000000000000000000"/>
                <a:ea typeface="Roboto" panose="02000000000000000000"/>
                <a:cs typeface="Roboto" panose="02000000000000000000"/>
                <a:sym typeface="Roboto" panose="02000000000000000000"/>
              </a:defRPr>
            </a:lvl8pPr>
            <a:lvl9pPr lvl="8" rtl="0">
              <a:buNone/>
              <a:defRPr>
                <a:latin typeface="Roboto" panose="02000000000000000000"/>
                <a:ea typeface="Roboto" panose="02000000000000000000"/>
                <a:cs typeface="Roboto" panose="02000000000000000000"/>
                <a:sym typeface="Roboto" panose="02000000000000000000"/>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mc:AlternateContent xmlns:mc="http://schemas.openxmlformats.org/markup-compatibility/2006">
    <mc:Choice xmlns:p14="http://schemas.microsoft.com/office/powerpoint/2010/main" Requires="p14">
      <p:transition p14:dur="500">
        <p:push dir="u"/>
      </p:transition>
    </mc:Choice>
    <mc:Fallback>
      <p:transition>
        <p:push dir="u"/>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matchingName="Title only">
  <p:cSld name="TITLE_ONLY">
    <p:bg>
      <p:bgPr>
        <a:blipFill>
          <a:blip r:embed="rId2"/>
          <a:stretch>
            <a:fillRect/>
          </a:stretch>
        </a:blipFill>
        <a:effectLst/>
      </p:bgPr>
    </p:bg>
    <p:spTree>
      <p:nvGrpSpPr>
        <p:cNvPr id="22" name="Shape 22"/>
        <p:cNvGrpSpPr/>
        <p:nvPr/>
      </p:nvGrpSpPr>
      <p:grpSpPr>
        <a:xfrm>
          <a:off x="0" y="0"/>
          <a:ext cx="0" cy="0"/>
          <a:chOff x="0" y="0"/>
          <a:chExt cx="0" cy="0"/>
        </a:xfrm>
      </p:grpSpPr>
      <p:sp>
        <p:nvSpPr>
          <p:cNvPr id="23" name="Google Shape;23;p5"/>
          <p:cNvSpPr txBox="1"/>
          <p:nvPr>
            <p:ph type="title"/>
          </p:nvPr>
        </p:nvSpPr>
        <p:spPr>
          <a:xfrm>
            <a:off x="616500" y="555697"/>
            <a:ext cx="7855800" cy="755832"/>
          </a:xfrm>
          <a:prstGeom prst="rect">
            <a:avLst/>
          </a:prstGeom>
        </p:spPr>
        <p:txBody>
          <a:bodyPr spcFirstLastPara="1" wrap="square" lIns="0" tIns="0" rIns="0" bIns="0" anchor="t" anchorCtr="0">
            <a:noAutofit/>
          </a:bodyPr>
          <a:lstStyle>
            <a:lvl1pPr lvl="0" rtl="0">
              <a:spcBef>
                <a:spcPct val="0"/>
              </a:spcBef>
              <a:spcAft>
                <a:spcPts val="0"/>
              </a:spcAft>
              <a:buClr>
                <a:srgbClr val="424242"/>
              </a:buClr>
              <a:buSzPts val="9600"/>
              <a:buFont typeface="Roboto Light" panose="02000000000000000000"/>
              <a:buNone/>
              <a:defRPr sz="2400">
                <a:solidFill>
                  <a:srgbClr val="424242"/>
                </a:solidFill>
                <a:latin typeface="Roboto Light" panose="02000000000000000000"/>
                <a:ea typeface="Roboto Light" panose="02000000000000000000"/>
                <a:cs typeface="Roboto Light" panose="02000000000000000000"/>
                <a:sym typeface="Roboto Light" panose="02000000000000000000"/>
              </a:defRPr>
            </a:lvl1pPr>
            <a:lvl2pPr lvl="1" rtl="0">
              <a:spcBef>
                <a:spcPct val="0"/>
              </a:spcBef>
              <a:spcAft>
                <a:spcPts val="0"/>
              </a:spcAft>
              <a:buClr>
                <a:srgbClr val="424242"/>
              </a:buClr>
              <a:buSzPts val="9600"/>
              <a:buNone/>
              <a:defRPr sz="2400">
                <a:solidFill>
                  <a:srgbClr val="424242"/>
                </a:solidFill>
              </a:defRPr>
            </a:lvl2pPr>
            <a:lvl3pPr lvl="2" rtl="0">
              <a:spcBef>
                <a:spcPct val="0"/>
              </a:spcBef>
              <a:spcAft>
                <a:spcPts val="0"/>
              </a:spcAft>
              <a:buClr>
                <a:srgbClr val="424242"/>
              </a:buClr>
              <a:buSzPts val="9600"/>
              <a:buNone/>
              <a:defRPr sz="2400">
                <a:solidFill>
                  <a:srgbClr val="424242"/>
                </a:solidFill>
              </a:defRPr>
            </a:lvl3pPr>
            <a:lvl4pPr lvl="3" rtl="0">
              <a:spcBef>
                <a:spcPct val="0"/>
              </a:spcBef>
              <a:spcAft>
                <a:spcPts val="0"/>
              </a:spcAft>
              <a:buClr>
                <a:srgbClr val="424242"/>
              </a:buClr>
              <a:buSzPts val="9600"/>
              <a:buNone/>
              <a:defRPr sz="2400">
                <a:solidFill>
                  <a:srgbClr val="424242"/>
                </a:solidFill>
              </a:defRPr>
            </a:lvl4pPr>
            <a:lvl5pPr lvl="4" rtl="0">
              <a:spcBef>
                <a:spcPct val="0"/>
              </a:spcBef>
              <a:spcAft>
                <a:spcPts val="0"/>
              </a:spcAft>
              <a:buClr>
                <a:srgbClr val="424242"/>
              </a:buClr>
              <a:buSzPts val="9600"/>
              <a:buNone/>
              <a:defRPr sz="2400">
                <a:solidFill>
                  <a:srgbClr val="424242"/>
                </a:solidFill>
              </a:defRPr>
            </a:lvl5pPr>
            <a:lvl6pPr lvl="5" rtl="0">
              <a:spcBef>
                <a:spcPct val="0"/>
              </a:spcBef>
              <a:spcAft>
                <a:spcPts val="0"/>
              </a:spcAft>
              <a:buClr>
                <a:srgbClr val="424242"/>
              </a:buClr>
              <a:buSzPts val="9600"/>
              <a:buNone/>
              <a:defRPr sz="2400">
                <a:solidFill>
                  <a:srgbClr val="424242"/>
                </a:solidFill>
              </a:defRPr>
            </a:lvl6pPr>
            <a:lvl7pPr lvl="6" rtl="0">
              <a:spcBef>
                <a:spcPct val="0"/>
              </a:spcBef>
              <a:spcAft>
                <a:spcPts val="0"/>
              </a:spcAft>
              <a:buClr>
                <a:srgbClr val="424242"/>
              </a:buClr>
              <a:buSzPts val="9600"/>
              <a:buNone/>
              <a:defRPr sz="2400">
                <a:solidFill>
                  <a:srgbClr val="424242"/>
                </a:solidFill>
              </a:defRPr>
            </a:lvl7pPr>
            <a:lvl8pPr lvl="7" rtl="0">
              <a:spcBef>
                <a:spcPct val="0"/>
              </a:spcBef>
              <a:spcAft>
                <a:spcPts val="0"/>
              </a:spcAft>
              <a:buClr>
                <a:srgbClr val="424242"/>
              </a:buClr>
              <a:buSzPts val="9600"/>
              <a:buNone/>
              <a:defRPr sz="2400">
                <a:solidFill>
                  <a:srgbClr val="424242"/>
                </a:solidFill>
              </a:defRPr>
            </a:lvl8pPr>
            <a:lvl9pPr lvl="8" rtl="0">
              <a:spcBef>
                <a:spcPct val="0"/>
              </a:spcBef>
              <a:spcAft>
                <a:spcPts val="0"/>
              </a:spcAft>
              <a:buClr>
                <a:srgbClr val="424242"/>
              </a:buClr>
              <a:buSzPts val="9600"/>
              <a:buNone/>
              <a:defRPr sz="2400">
                <a:solidFill>
                  <a:srgbClr val="424242"/>
                </a:solidFill>
              </a:defRPr>
            </a:lvl9pPr>
          </a:lstStyle>
          <a:p/>
        </p:txBody>
      </p:sp>
      <p:sp>
        <p:nvSpPr>
          <p:cNvPr id="24" name="Google Shape;24;p5"/>
          <p:cNvSpPr txBox="1"/>
          <p:nvPr>
            <p:ph type="sldNum" idx="12"/>
          </p:nvPr>
        </p:nvSpPr>
        <p:spPr>
          <a:xfrm>
            <a:off x="8472458" y="4664033"/>
            <a:ext cx="548700" cy="393669"/>
          </a:xfrm>
          <a:prstGeom prst="rect">
            <a:avLst/>
          </a:prstGeom>
        </p:spPr>
        <p:txBody>
          <a:bodyPr spcFirstLastPara="1" wrap="square" lIns="365700" tIns="365700" rIns="365700" bIns="365700" anchor="ctr" anchorCtr="0">
            <a:noAutofit/>
          </a:bodyPr>
          <a:lstStyle>
            <a:lvl1pPr lvl="0" rtl="0">
              <a:buNone/>
              <a:defRPr>
                <a:latin typeface="Roboto" panose="02000000000000000000"/>
                <a:ea typeface="Roboto" panose="02000000000000000000"/>
                <a:cs typeface="Roboto" panose="02000000000000000000"/>
                <a:sym typeface="Roboto" panose="02000000000000000000"/>
              </a:defRPr>
            </a:lvl1pPr>
            <a:lvl2pPr lvl="1" rtl="0">
              <a:buNone/>
              <a:defRPr>
                <a:latin typeface="Roboto" panose="02000000000000000000"/>
                <a:ea typeface="Roboto" panose="02000000000000000000"/>
                <a:cs typeface="Roboto" panose="02000000000000000000"/>
                <a:sym typeface="Roboto" panose="02000000000000000000"/>
              </a:defRPr>
            </a:lvl2pPr>
            <a:lvl3pPr lvl="2" rtl="0">
              <a:buNone/>
              <a:defRPr>
                <a:latin typeface="Roboto" panose="02000000000000000000"/>
                <a:ea typeface="Roboto" panose="02000000000000000000"/>
                <a:cs typeface="Roboto" panose="02000000000000000000"/>
                <a:sym typeface="Roboto" panose="02000000000000000000"/>
              </a:defRPr>
            </a:lvl3pPr>
            <a:lvl4pPr lvl="3" rtl="0">
              <a:buNone/>
              <a:defRPr>
                <a:latin typeface="Roboto" panose="02000000000000000000"/>
                <a:ea typeface="Roboto" panose="02000000000000000000"/>
                <a:cs typeface="Roboto" panose="02000000000000000000"/>
                <a:sym typeface="Roboto" panose="02000000000000000000"/>
              </a:defRPr>
            </a:lvl4pPr>
            <a:lvl5pPr lvl="4" rtl="0">
              <a:buNone/>
              <a:defRPr>
                <a:latin typeface="Roboto" panose="02000000000000000000"/>
                <a:ea typeface="Roboto" panose="02000000000000000000"/>
                <a:cs typeface="Roboto" panose="02000000000000000000"/>
                <a:sym typeface="Roboto" panose="02000000000000000000"/>
              </a:defRPr>
            </a:lvl5pPr>
            <a:lvl6pPr lvl="5" rtl="0">
              <a:buNone/>
              <a:defRPr>
                <a:latin typeface="Roboto" panose="02000000000000000000"/>
                <a:ea typeface="Roboto" panose="02000000000000000000"/>
                <a:cs typeface="Roboto" panose="02000000000000000000"/>
                <a:sym typeface="Roboto" panose="02000000000000000000"/>
              </a:defRPr>
            </a:lvl6pPr>
            <a:lvl7pPr lvl="6" rtl="0">
              <a:buNone/>
              <a:defRPr>
                <a:latin typeface="Roboto" panose="02000000000000000000"/>
                <a:ea typeface="Roboto" panose="02000000000000000000"/>
                <a:cs typeface="Roboto" panose="02000000000000000000"/>
                <a:sym typeface="Roboto" panose="02000000000000000000"/>
              </a:defRPr>
            </a:lvl7pPr>
            <a:lvl8pPr lvl="7" rtl="0">
              <a:buNone/>
              <a:defRPr>
                <a:latin typeface="Roboto" panose="02000000000000000000"/>
                <a:ea typeface="Roboto" panose="02000000000000000000"/>
                <a:cs typeface="Roboto" panose="02000000000000000000"/>
                <a:sym typeface="Roboto" panose="02000000000000000000"/>
              </a:defRPr>
            </a:lvl8pPr>
            <a:lvl9pPr lvl="8" rtl="0">
              <a:buNone/>
              <a:defRPr>
                <a:latin typeface="Roboto" panose="02000000000000000000"/>
                <a:ea typeface="Roboto" panose="02000000000000000000"/>
                <a:cs typeface="Roboto" panose="02000000000000000000"/>
                <a:sym typeface="Roboto" panose="02000000000000000000"/>
              </a:defRPr>
            </a:lvl9pPr>
          </a:lstStyle>
          <a:p>
            <a:pPr marL="0" lvl="0" indent="0" algn="r" rtl="0">
              <a:spcBef>
                <a:spcPts val="0"/>
              </a:spcBef>
              <a:spcAft>
                <a:spcPts val="0"/>
              </a:spcAft>
              <a:buNone/>
            </a:pPr>
            <a:fld id="{00000000-1234-1234-1234-123412341234}" type="slidenum">
              <a:rPr lang="en-GB"/>
            </a:fld>
            <a:endParaRPr lang="en-GB"/>
          </a:p>
        </p:txBody>
      </p:sp>
      <p:sp>
        <p:nvSpPr>
          <p:cNvPr id="25" name="Google Shape;25;p5"/>
          <p:cNvSpPr txBox="1"/>
          <p:nvPr>
            <p:ph type="title" idx="2"/>
          </p:nvPr>
        </p:nvSpPr>
        <p:spPr>
          <a:xfrm>
            <a:off x="616500" y="1442102"/>
            <a:ext cx="6839400" cy="2286400"/>
          </a:xfrm>
          <a:prstGeom prst="rect">
            <a:avLst/>
          </a:prstGeom>
        </p:spPr>
        <p:txBody>
          <a:bodyPr spcFirstLastPara="1" wrap="square" lIns="0" tIns="0" rIns="0" bIns="0" anchor="t" anchorCtr="0">
            <a:noAutofit/>
          </a:bodyPr>
          <a:lstStyle>
            <a:lvl1pPr lvl="0" rtl="0">
              <a:spcBef>
                <a:spcPct val="0"/>
              </a:spcBef>
              <a:spcAft>
                <a:spcPts val="0"/>
              </a:spcAft>
              <a:buClr>
                <a:srgbClr val="424242"/>
              </a:buClr>
              <a:buSzPts val="7200"/>
              <a:buFont typeface="Roboto Light" panose="02000000000000000000"/>
              <a:buNone/>
              <a:defRPr sz="1800">
                <a:solidFill>
                  <a:srgbClr val="424242"/>
                </a:solidFill>
                <a:latin typeface="Roboto Light" panose="02000000000000000000"/>
                <a:ea typeface="Roboto Light" panose="02000000000000000000"/>
                <a:cs typeface="Roboto Light" panose="02000000000000000000"/>
                <a:sym typeface="Roboto Light" panose="02000000000000000000"/>
              </a:defRPr>
            </a:lvl1pPr>
            <a:lvl2pPr lvl="1" rtl="0">
              <a:spcBef>
                <a:spcPct val="0"/>
              </a:spcBef>
              <a:spcAft>
                <a:spcPts val="0"/>
              </a:spcAft>
              <a:buClr>
                <a:srgbClr val="424242"/>
              </a:buClr>
              <a:buSzPts val="9600"/>
              <a:buNone/>
              <a:defRPr sz="2400">
                <a:solidFill>
                  <a:srgbClr val="424242"/>
                </a:solidFill>
              </a:defRPr>
            </a:lvl2pPr>
            <a:lvl3pPr lvl="2" rtl="0">
              <a:spcBef>
                <a:spcPct val="0"/>
              </a:spcBef>
              <a:spcAft>
                <a:spcPts val="0"/>
              </a:spcAft>
              <a:buClr>
                <a:srgbClr val="424242"/>
              </a:buClr>
              <a:buSzPts val="9600"/>
              <a:buNone/>
              <a:defRPr sz="2400">
                <a:solidFill>
                  <a:srgbClr val="424242"/>
                </a:solidFill>
              </a:defRPr>
            </a:lvl3pPr>
            <a:lvl4pPr lvl="3" rtl="0">
              <a:spcBef>
                <a:spcPct val="0"/>
              </a:spcBef>
              <a:spcAft>
                <a:spcPts val="0"/>
              </a:spcAft>
              <a:buClr>
                <a:srgbClr val="424242"/>
              </a:buClr>
              <a:buSzPts val="9600"/>
              <a:buNone/>
              <a:defRPr sz="2400">
                <a:solidFill>
                  <a:srgbClr val="424242"/>
                </a:solidFill>
              </a:defRPr>
            </a:lvl4pPr>
            <a:lvl5pPr lvl="4" rtl="0">
              <a:spcBef>
                <a:spcPct val="0"/>
              </a:spcBef>
              <a:spcAft>
                <a:spcPts val="0"/>
              </a:spcAft>
              <a:buClr>
                <a:srgbClr val="424242"/>
              </a:buClr>
              <a:buSzPts val="9600"/>
              <a:buNone/>
              <a:defRPr sz="2400">
                <a:solidFill>
                  <a:srgbClr val="424242"/>
                </a:solidFill>
              </a:defRPr>
            </a:lvl5pPr>
            <a:lvl6pPr lvl="5" rtl="0">
              <a:spcBef>
                <a:spcPct val="0"/>
              </a:spcBef>
              <a:spcAft>
                <a:spcPts val="0"/>
              </a:spcAft>
              <a:buClr>
                <a:srgbClr val="424242"/>
              </a:buClr>
              <a:buSzPts val="9600"/>
              <a:buNone/>
              <a:defRPr sz="2400">
                <a:solidFill>
                  <a:srgbClr val="424242"/>
                </a:solidFill>
              </a:defRPr>
            </a:lvl6pPr>
            <a:lvl7pPr lvl="6" rtl="0">
              <a:spcBef>
                <a:spcPct val="0"/>
              </a:spcBef>
              <a:spcAft>
                <a:spcPts val="0"/>
              </a:spcAft>
              <a:buClr>
                <a:srgbClr val="424242"/>
              </a:buClr>
              <a:buSzPts val="9600"/>
              <a:buNone/>
              <a:defRPr sz="2400">
                <a:solidFill>
                  <a:srgbClr val="424242"/>
                </a:solidFill>
              </a:defRPr>
            </a:lvl7pPr>
            <a:lvl8pPr lvl="7" rtl="0">
              <a:spcBef>
                <a:spcPct val="0"/>
              </a:spcBef>
              <a:spcAft>
                <a:spcPts val="0"/>
              </a:spcAft>
              <a:buClr>
                <a:srgbClr val="424242"/>
              </a:buClr>
              <a:buSzPts val="9600"/>
              <a:buNone/>
              <a:defRPr sz="2400">
                <a:solidFill>
                  <a:srgbClr val="424242"/>
                </a:solidFill>
              </a:defRPr>
            </a:lvl8pPr>
            <a:lvl9pPr lvl="8" rtl="0">
              <a:spcBef>
                <a:spcPct val="0"/>
              </a:spcBef>
              <a:spcAft>
                <a:spcPts val="0"/>
              </a:spcAft>
              <a:buClr>
                <a:srgbClr val="424242"/>
              </a:buClr>
              <a:buSzPts val="9600"/>
              <a:buNone/>
              <a:defRPr sz="2400">
                <a:solidFill>
                  <a:srgbClr val="424242"/>
                </a:solidFill>
              </a:defRPr>
            </a:lvl9pPr>
          </a:lstStyle>
          <a:p/>
        </p:txBody>
      </p:sp>
    </p:spTree>
  </p:cSld>
  <p:clrMapOvr>
    <a:masterClrMapping/>
  </p:clrMapOvr>
  <mc:AlternateContent xmlns:mc="http://schemas.openxmlformats.org/markup-compatibility/2006">
    <mc:Choice xmlns:p14="http://schemas.microsoft.com/office/powerpoint/2010/main" Requires="p14">
      <p:transition p14:dur="500">
        <p:push dir="u"/>
      </p:transition>
    </mc:Choice>
    <mc:Fallback>
      <p:transition>
        <p:push dir="u"/>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1">
  <p:cSld name="TITLE_ONLY_1">
    <p:bg>
      <p:bgPr>
        <a:blipFill>
          <a:blip r:embed="rId2"/>
          <a:stretch>
            <a:fillRect/>
          </a:stretch>
        </a:blipFill>
        <a:effectLst/>
      </p:bgPr>
    </p:bg>
    <p:spTree>
      <p:nvGrpSpPr>
        <p:cNvPr id="26" name="Shape 26"/>
        <p:cNvGrpSpPr/>
        <p:nvPr/>
      </p:nvGrpSpPr>
      <p:grpSpPr>
        <a:xfrm>
          <a:off x="0" y="0"/>
          <a:ext cx="0" cy="0"/>
          <a:chOff x="0" y="0"/>
          <a:chExt cx="0" cy="0"/>
        </a:xfrm>
      </p:grpSpPr>
      <p:sp>
        <p:nvSpPr>
          <p:cNvPr id="27" name="Google Shape;27;p6"/>
          <p:cNvSpPr txBox="1"/>
          <p:nvPr>
            <p:ph type="title"/>
          </p:nvPr>
        </p:nvSpPr>
        <p:spPr>
          <a:xfrm>
            <a:off x="435431" y="555697"/>
            <a:ext cx="7855800" cy="755832"/>
          </a:xfrm>
          <a:prstGeom prst="rect">
            <a:avLst/>
          </a:prstGeom>
        </p:spPr>
        <p:txBody>
          <a:bodyPr spcFirstLastPara="1" wrap="square" lIns="0" tIns="0" rIns="0" bIns="0" anchor="t" anchorCtr="0">
            <a:noAutofit/>
          </a:bodyPr>
          <a:lstStyle>
            <a:lvl1pPr lvl="0" rtl="0">
              <a:spcBef>
                <a:spcPct val="0"/>
              </a:spcBef>
              <a:spcAft>
                <a:spcPts val="0"/>
              </a:spcAft>
              <a:buClr>
                <a:srgbClr val="FFFFFF"/>
              </a:buClr>
              <a:buSzPts val="9600"/>
              <a:buFont typeface="Roboto Light" panose="02000000000000000000"/>
              <a:buNone/>
              <a:defRPr sz="2400">
                <a:solidFill>
                  <a:srgbClr val="FFFFFF"/>
                </a:solidFill>
                <a:latin typeface="Roboto Light" panose="02000000000000000000"/>
                <a:ea typeface="Roboto Light" panose="02000000000000000000"/>
                <a:cs typeface="Roboto Light" panose="02000000000000000000"/>
                <a:sym typeface="Roboto Light" panose="02000000000000000000"/>
              </a:defRPr>
            </a:lvl1pPr>
            <a:lvl2pPr lvl="1" rtl="0">
              <a:spcBef>
                <a:spcPct val="0"/>
              </a:spcBef>
              <a:spcAft>
                <a:spcPts val="0"/>
              </a:spcAft>
              <a:buClr>
                <a:srgbClr val="FFFFFF"/>
              </a:buClr>
              <a:buSzPts val="9600"/>
              <a:buNone/>
              <a:defRPr sz="2400">
                <a:solidFill>
                  <a:srgbClr val="FFFFFF"/>
                </a:solidFill>
              </a:defRPr>
            </a:lvl2pPr>
            <a:lvl3pPr lvl="2" rtl="0">
              <a:spcBef>
                <a:spcPct val="0"/>
              </a:spcBef>
              <a:spcAft>
                <a:spcPts val="0"/>
              </a:spcAft>
              <a:buClr>
                <a:srgbClr val="FFFFFF"/>
              </a:buClr>
              <a:buSzPts val="9600"/>
              <a:buNone/>
              <a:defRPr sz="2400">
                <a:solidFill>
                  <a:srgbClr val="FFFFFF"/>
                </a:solidFill>
              </a:defRPr>
            </a:lvl3pPr>
            <a:lvl4pPr lvl="3" rtl="0">
              <a:spcBef>
                <a:spcPct val="0"/>
              </a:spcBef>
              <a:spcAft>
                <a:spcPts val="0"/>
              </a:spcAft>
              <a:buClr>
                <a:srgbClr val="FFFFFF"/>
              </a:buClr>
              <a:buSzPts val="9600"/>
              <a:buNone/>
              <a:defRPr sz="2400">
                <a:solidFill>
                  <a:srgbClr val="FFFFFF"/>
                </a:solidFill>
              </a:defRPr>
            </a:lvl4pPr>
            <a:lvl5pPr lvl="4" rtl="0">
              <a:spcBef>
                <a:spcPct val="0"/>
              </a:spcBef>
              <a:spcAft>
                <a:spcPts val="0"/>
              </a:spcAft>
              <a:buClr>
                <a:srgbClr val="FFFFFF"/>
              </a:buClr>
              <a:buSzPts val="9600"/>
              <a:buNone/>
              <a:defRPr sz="2400">
                <a:solidFill>
                  <a:srgbClr val="FFFFFF"/>
                </a:solidFill>
              </a:defRPr>
            </a:lvl5pPr>
            <a:lvl6pPr lvl="5" rtl="0">
              <a:spcBef>
                <a:spcPct val="0"/>
              </a:spcBef>
              <a:spcAft>
                <a:spcPts val="0"/>
              </a:spcAft>
              <a:buClr>
                <a:srgbClr val="FFFFFF"/>
              </a:buClr>
              <a:buSzPts val="9600"/>
              <a:buNone/>
              <a:defRPr sz="2400">
                <a:solidFill>
                  <a:srgbClr val="FFFFFF"/>
                </a:solidFill>
              </a:defRPr>
            </a:lvl6pPr>
            <a:lvl7pPr lvl="6" rtl="0">
              <a:spcBef>
                <a:spcPct val="0"/>
              </a:spcBef>
              <a:spcAft>
                <a:spcPts val="0"/>
              </a:spcAft>
              <a:buClr>
                <a:srgbClr val="FFFFFF"/>
              </a:buClr>
              <a:buSzPts val="9600"/>
              <a:buNone/>
              <a:defRPr sz="2400">
                <a:solidFill>
                  <a:srgbClr val="FFFFFF"/>
                </a:solidFill>
              </a:defRPr>
            </a:lvl7pPr>
            <a:lvl8pPr lvl="7" rtl="0">
              <a:spcBef>
                <a:spcPct val="0"/>
              </a:spcBef>
              <a:spcAft>
                <a:spcPts val="0"/>
              </a:spcAft>
              <a:buClr>
                <a:srgbClr val="FFFFFF"/>
              </a:buClr>
              <a:buSzPts val="9600"/>
              <a:buNone/>
              <a:defRPr sz="2400">
                <a:solidFill>
                  <a:srgbClr val="FFFFFF"/>
                </a:solidFill>
              </a:defRPr>
            </a:lvl8pPr>
            <a:lvl9pPr lvl="8" rtl="0">
              <a:spcBef>
                <a:spcPct val="0"/>
              </a:spcBef>
              <a:spcAft>
                <a:spcPts val="0"/>
              </a:spcAft>
              <a:buClr>
                <a:srgbClr val="FFFFFF"/>
              </a:buClr>
              <a:buSzPts val="9600"/>
              <a:buNone/>
              <a:defRPr sz="2400">
                <a:solidFill>
                  <a:srgbClr val="FFFFFF"/>
                </a:solidFill>
              </a:defRPr>
            </a:lvl9pPr>
          </a:lstStyle>
          <a:p/>
        </p:txBody>
      </p:sp>
      <p:sp>
        <p:nvSpPr>
          <p:cNvPr id="28" name="Google Shape;28;p6"/>
          <p:cNvSpPr txBox="1"/>
          <p:nvPr>
            <p:ph type="sldNum" idx="12"/>
          </p:nvPr>
        </p:nvSpPr>
        <p:spPr>
          <a:xfrm>
            <a:off x="8472458" y="4664033"/>
            <a:ext cx="548700" cy="393669"/>
          </a:xfrm>
          <a:prstGeom prst="rect">
            <a:avLst/>
          </a:prstGeom>
        </p:spPr>
        <p:txBody>
          <a:bodyPr spcFirstLastPara="1" wrap="square" lIns="365700" tIns="365700" rIns="365700" bIns="365700" anchor="ctr" anchorCtr="0">
            <a:noAutofit/>
          </a:bodyPr>
          <a:lstStyle>
            <a:lvl1pPr lvl="0" rtl="0">
              <a:buNone/>
              <a:defRPr>
                <a:latin typeface="Roboto" panose="02000000000000000000"/>
                <a:ea typeface="Roboto" panose="02000000000000000000"/>
                <a:cs typeface="Roboto" panose="02000000000000000000"/>
                <a:sym typeface="Roboto" panose="02000000000000000000"/>
              </a:defRPr>
            </a:lvl1pPr>
            <a:lvl2pPr lvl="1" rtl="0">
              <a:buNone/>
              <a:defRPr>
                <a:latin typeface="Roboto" panose="02000000000000000000"/>
                <a:ea typeface="Roboto" panose="02000000000000000000"/>
                <a:cs typeface="Roboto" panose="02000000000000000000"/>
                <a:sym typeface="Roboto" panose="02000000000000000000"/>
              </a:defRPr>
            </a:lvl2pPr>
            <a:lvl3pPr lvl="2" rtl="0">
              <a:buNone/>
              <a:defRPr>
                <a:latin typeface="Roboto" panose="02000000000000000000"/>
                <a:ea typeface="Roboto" panose="02000000000000000000"/>
                <a:cs typeface="Roboto" panose="02000000000000000000"/>
                <a:sym typeface="Roboto" panose="02000000000000000000"/>
              </a:defRPr>
            </a:lvl3pPr>
            <a:lvl4pPr lvl="3" rtl="0">
              <a:buNone/>
              <a:defRPr>
                <a:latin typeface="Roboto" panose="02000000000000000000"/>
                <a:ea typeface="Roboto" panose="02000000000000000000"/>
                <a:cs typeface="Roboto" panose="02000000000000000000"/>
                <a:sym typeface="Roboto" panose="02000000000000000000"/>
              </a:defRPr>
            </a:lvl4pPr>
            <a:lvl5pPr lvl="4" rtl="0">
              <a:buNone/>
              <a:defRPr>
                <a:latin typeface="Roboto" panose="02000000000000000000"/>
                <a:ea typeface="Roboto" panose="02000000000000000000"/>
                <a:cs typeface="Roboto" panose="02000000000000000000"/>
                <a:sym typeface="Roboto" panose="02000000000000000000"/>
              </a:defRPr>
            </a:lvl5pPr>
            <a:lvl6pPr lvl="5" rtl="0">
              <a:buNone/>
              <a:defRPr>
                <a:latin typeface="Roboto" panose="02000000000000000000"/>
                <a:ea typeface="Roboto" panose="02000000000000000000"/>
                <a:cs typeface="Roboto" panose="02000000000000000000"/>
                <a:sym typeface="Roboto" panose="02000000000000000000"/>
              </a:defRPr>
            </a:lvl6pPr>
            <a:lvl7pPr lvl="6" rtl="0">
              <a:buNone/>
              <a:defRPr>
                <a:latin typeface="Roboto" panose="02000000000000000000"/>
                <a:ea typeface="Roboto" panose="02000000000000000000"/>
                <a:cs typeface="Roboto" panose="02000000000000000000"/>
                <a:sym typeface="Roboto" panose="02000000000000000000"/>
              </a:defRPr>
            </a:lvl7pPr>
            <a:lvl8pPr lvl="7" rtl="0">
              <a:buNone/>
              <a:defRPr>
                <a:latin typeface="Roboto" panose="02000000000000000000"/>
                <a:ea typeface="Roboto" panose="02000000000000000000"/>
                <a:cs typeface="Roboto" panose="02000000000000000000"/>
                <a:sym typeface="Roboto" panose="02000000000000000000"/>
              </a:defRPr>
            </a:lvl8pPr>
            <a:lvl9pPr lvl="8" rtl="0">
              <a:buNone/>
              <a:defRPr>
                <a:latin typeface="Roboto" panose="02000000000000000000"/>
                <a:ea typeface="Roboto" panose="02000000000000000000"/>
                <a:cs typeface="Roboto" panose="02000000000000000000"/>
                <a:sym typeface="Roboto" panose="02000000000000000000"/>
              </a:defRPr>
            </a:lvl9pPr>
          </a:lstStyle>
          <a:p>
            <a:pPr marL="0" lvl="0" indent="0" algn="r" rtl="0">
              <a:spcBef>
                <a:spcPts val="0"/>
              </a:spcBef>
              <a:spcAft>
                <a:spcPts val="0"/>
              </a:spcAft>
              <a:buNone/>
            </a:pPr>
            <a:fld id="{00000000-1234-1234-1234-123412341234}" type="slidenum">
              <a:rPr lang="en-GB"/>
            </a:fld>
            <a:endParaRPr lang="en-GB"/>
          </a:p>
        </p:txBody>
      </p:sp>
      <p:sp>
        <p:nvSpPr>
          <p:cNvPr id="29" name="Google Shape;29;p6"/>
          <p:cNvSpPr txBox="1"/>
          <p:nvPr>
            <p:ph type="title" idx="2"/>
          </p:nvPr>
        </p:nvSpPr>
        <p:spPr>
          <a:xfrm>
            <a:off x="435431" y="1442102"/>
            <a:ext cx="6839400" cy="2286400"/>
          </a:xfrm>
          <a:prstGeom prst="rect">
            <a:avLst/>
          </a:prstGeom>
        </p:spPr>
        <p:txBody>
          <a:bodyPr spcFirstLastPara="1" wrap="square" lIns="0" tIns="0" rIns="0" bIns="0" anchor="t" anchorCtr="0">
            <a:noAutofit/>
          </a:bodyPr>
          <a:lstStyle>
            <a:lvl1pPr lvl="0" rtl="0">
              <a:spcBef>
                <a:spcPct val="0"/>
              </a:spcBef>
              <a:spcAft>
                <a:spcPts val="0"/>
              </a:spcAft>
              <a:buClr>
                <a:srgbClr val="FFFFFF"/>
              </a:buClr>
              <a:buSzPts val="7200"/>
              <a:buFont typeface="Roboto Light" panose="02000000000000000000"/>
              <a:buNone/>
              <a:defRPr sz="1800">
                <a:solidFill>
                  <a:srgbClr val="FFFFFF"/>
                </a:solidFill>
                <a:latin typeface="Roboto Light" panose="02000000000000000000"/>
                <a:ea typeface="Roboto Light" panose="02000000000000000000"/>
                <a:cs typeface="Roboto Light" panose="02000000000000000000"/>
                <a:sym typeface="Roboto Light" panose="02000000000000000000"/>
              </a:defRPr>
            </a:lvl1pPr>
            <a:lvl2pPr lvl="1" rtl="0">
              <a:spcBef>
                <a:spcPct val="0"/>
              </a:spcBef>
              <a:spcAft>
                <a:spcPts val="0"/>
              </a:spcAft>
              <a:buClr>
                <a:srgbClr val="FFFFFF"/>
              </a:buClr>
              <a:buSzPts val="9600"/>
              <a:buNone/>
              <a:defRPr sz="2400">
                <a:solidFill>
                  <a:srgbClr val="FFFFFF"/>
                </a:solidFill>
              </a:defRPr>
            </a:lvl2pPr>
            <a:lvl3pPr lvl="2" rtl="0">
              <a:spcBef>
                <a:spcPct val="0"/>
              </a:spcBef>
              <a:spcAft>
                <a:spcPts val="0"/>
              </a:spcAft>
              <a:buClr>
                <a:srgbClr val="FFFFFF"/>
              </a:buClr>
              <a:buSzPts val="9600"/>
              <a:buNone/>
              <a:defRPr sz="2400">
                <a:solidFill>
                  <a:srgbClr val="FFFFFF"/>
                </a:solidFill>
              </a:defRPr>
            </a:lvl3pPr>
            <a:lvl4pPr lvl="3" rtl="0">
              <a:spcBef>
                <a:spcPct val="0"/>
              </a:spcBef>
              <a:spcAft>
                <a:spcPts val="0"/>
              </a:spcAft>
              <a:buClr>
                <a:srgbClr val="FFFFFF"/>
              </a:buClr>
              <a:buSzPts val="9600"/>
              <a:buNone/>
              <a:defRPr sz="2400">
                <a:solidFill>
                  <a:srgbClr val="FFFFFF"/>
                </a:solidFill>
              </a:defRPr>
            </a:lvl4pPr>
            <a:lvl5pPr lvl="4" rtl="0">
              <a:spcBef>
                <a:spcPct val="0"/>
              </a:spcBef>
              <a:spcAft>
                <a:spcPts val="0"/>
              </a:spcAft>
              <a:buClr>
                <a:srgbClr val="FFFFFF"/>
              </a:buClr>
              <a:buSzPts val="9600"/>
              <a:buNone/>
              <a:defRPr sz="2400">
                <a:solidFill>
                  <a:srgbClr val="FFFFFF"/>
                </a:solidFill>
              </a:defRPr>
            </a:lvl5pPr>
            <a:lvl6pPr lvl="5" rtl="0">
              <a:spcBef>
                <a:spcPct val="0"/>
              </a:spcBef>
              <a:spcAft>
                <a:spcPts val="0"/>
              </a:spcAft>
              <a:buClr>
                <a:srgbClr val="FFFFFF"/>
              </a:buClr>
              <a:buSzPts val="9600"/>
              <a:buNone/>
              <a:defRPr sz="2400">
                <a:solidFill>
                  <a:srgbClr val="FFFFFF"/>
                </a:solidFill>
              </a:defRPr>
            </a:lvl6pPr>
            <a:lvl7pPr lvl="6" rtl="0">
              <a:spcBef>
                <a:spcPct val="0"/>
              </a:spcBef>
              <a:spcAft>
                <a:spcPts val="0"/>
              </a:spcAft>
              <a:buClr>
                <a:srgbClr val="FFFFFF"/>
              </a:buClr>
              <a:buSzPts val="9600"/>
              <a:buNone/>
              <a:defRPr sz="2400">
                <a:solidFill>
                  <a:srgbClr val="FFFFFF"/>
                </a:solidFill>
              </a:defRPr>
            </a:lvl7pPr>
            <a:lvl8pPr lvl="7" rtl="0">
              <a:spcBef>
                <a:spcPct val="0"/>
              </a:spcBef>
              <a:spcAft>
                <a:spcPts val="0"/>
              </a:spcAft>
              <a:buClr>
                <a:srgbClr val="FFFFFF"/>
              </a:buClr>
              <a:buSzPts val="9600"/>
              <a:buNone/>
              <a:defRPr sz="2400">
                <a:solidFill>
                  <a:srgbClr val="FFFFFF"/>
                </a:solidFill>
              </a:defRPr>
            </a:lvl8pPr>
            <a:lvl9pPr lvl="8" rtl="0">
              <a:spcBef>
                <a:spcPct val="0"/>
              </a:spcBef>
              <a:spcAft>
                <a:spcPts val="0"/>
              </a:spcAft>
              <a:buClr>
                <a:srgbClr val="FFFFFF"/>
              </a:buClr>
              <a:buSzPts val="9600"/>
              <a:buNone/>
              <a:defRPr sz="2400">
                <a:solidFill>
                  <a:srgbClr val="FFFFFF"/>
                </a:solidFill>
              </a:defRPr>
            </a:lvl9pPr>
          </a:lstStyle>
          <a:p/>
        </p:txBody>
      </p:sp>
    </p:spTree>
  </p:cSld>
  <p:clrMapOvr>
    <a:masterClrMapping/>
  </p:clrMapOvr>
  <mc:AlternateContent xmlns:mc="http://schemas.openxmlformats.org/markup-compatibility/2006">
    <mc:Choice xmlns:p14="http://schemas.microsoft.com/office/powerpoint/2010/main" Requires="p14">
      <p:transition p14:dur="500">
        <p:push dir="u"/>
      </p:transition>
    </mc:Choice>
    <mc:Fallback>
      <p:transition>
        <p:push dir="u"/>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blipFill>
          <a:blip r:embed="rId2"/>
          <a:stretch>
            <a:fillRect/>
          </a:stretch>
        </a:blipFill>
        <a:effectLst/>
      </p:bgPr>
    </p:bg>
    <p:spTree>
      <p:nvGrpSpPr>
        <p:cNvPr id="30" name="Shape 30"/>
        <p:cNvGrpSpPr/>
        <p:nvPr/>
      </p:nvGrpSpPr>
      <p:grpSpPr>
        <a:xfrm>
          <a:off x="0" y="0"/>
          <a:ext cx="0" cy="0"/>
          <a:chOff x="0" y="0"/>
          <a:chExt cx="0" cy="0"/>
        </a:xfrm>
      </p:grpSpPr>
      <p:sp>
        <p:nvSpPr>
          <p:cNvPr id="31" name="Google Shape;31;p7"/>
          <p:cNvSpPr txBox="1"/>
          <p:nvPr>
            <p:ph type="title"/>
          </p:nvPr>
        </p:nvSpPr>
        <p:spPr>
          <a:xfrm>
            <a:off x="3977600" y="555697"/>
            <a:ext cx="4780200" cy="755832"/>
          </a:xfrm>
          <a:prstGeom prst="rect">
            <a:avLst/>
          </a:prstGeom>
        </p:spPr>
        <p:txBody>
          <a:bodyPr spcFirstLastPara="1" wrap="square" lIns="0" tIns="0" rIns="0" bIns="0" anchor="t" anchorCtr="0">
            <a:noAutofit/>
          </a:bodyPr>
          <a:lstStyle>
            <a:lvl1pPr lvl="0">
              <a:spcBef>
                <a:spcPct val="0"/>
              </a:spcBef>
              <a:spcAft>
                <a:spcPts val="0"/>
              </a:spcAft>
              <a:buClr>
                <a:srgbClr val="424242"/>
              </a:buClr>
              <a:buSzPts val="9600"/>
              <a:buFont typeface="Roboto Light" panose="02000000000000000000"/>
              <a:buNone/>
              <a:defRPr sz="2400">
                <a:solidFill>
                  <a:srgbClr val="424242"/>
                </a:solidFill>
                <a:latin typeface="Roboto Light" panose="02000000000000000000"/>
                <a:ea typeface="Roboto Light" panose="02000000000000000000"/>
                <a:cs typeface="Roboto Light" panose="02000000000000000000"/>
                <a:sym typeface="Roboto Light" panose="02000000000000000000"/>
              </a:defRPr>
            </a:lvl1pPr>
            <a:lvl2pPr lvl="1">
              <a:spcBef>
                <a:spcPct val="0"/>
              </a:spcBef>
              <a:spcAft>
                <a:spcPts val="0"/>
              </a:spcAft>
              <a:buClr>
                <a:srgbClr val="424242"/>
              </a:buClr>
              <a:buSzPts val="9600"/>
              <a:buNone/>
              <a:defRPr sz="2400">
                <a:solidFill>
                  <a:srgbClr val="424242"/>
                </a:solidFill>
              </a:defRPr>
            </a:lvl2pPr>
            <a:lvl3pPr lvl="2">
              <a:spcBef>
                <a:spcPct val="0"/>
              </a:spcBef>
              <a:spcAft>
                <a:spcPts val="0"/>
              </a:spcAft>
              <a:buClr>
                <a:srgbClr val="424242"/>
              </a:buClr>
              <a:buSzPts val="9600"/>
              <a:buNone/>
              <a:defRPr sz="2400">
                <a:solidFill>
                  <a:srgbClr val="424242"/>
                </a:solidFill>
              </a:defRPr>
            </a:lvl3pPr>
            <a:lvl4pPr lvl="3">
              <a:spcBef>
                <a:spcPct val="0"/>
              </a:spcBef>
              <a:spcAft>
                <a:spcPts val="0"/>
              </a:spcAft>
              <a:buClr>
                <a:srgbClr val="424242"/>
              </a:buClr>
              <a:buSzPts val="9600"/>
              <a:buNone/>
              <a:defRPr sz="2400">
                <a:solidFill>
                  <a:srgbClr val="424242"/>
                </a:solidFill>
              </a:defRPr>
            </a:lvl4pPr>
            <a:lvl5pPr lvl="4">
              <a:spcBef>
                <a:spcPct val="0"/>
              </a:spcBef>
              <a:spcAft>
                <a:spcPts val="0"/>
              </a:spcAft>
              <a:buClr>
                <a:srgbClr val="424242"/>
              </a:buClr>
              <a:buSzPts val="9600"/>
              <a:buNone/>
              <a:defRPr sz="2400">
                <a:solidFill>
                  <a:srgbClr val="424242"/>
                </a:solidFill>
              </a:defRPr>
            </a:lvl5pPr>
            <a:lvl6pPr lvl="5">
              <a:spcBef>
                <a:spcPct val="0"/>
              </a:spcBef>
              <a:spcAft>
                <a:spcPts val="0"/>
              </a:spcAft>
              <a:buClr>
                <a:srgbClr val="424242"/>
              </a:buClr>
              <a:buSzPts val="9600"/>
              <a:buNone/>
              <a:defRPr sz="2400">
                <a:solidFill>
                  <a:srgbClr val="424242"/>
                </a:solidFill>
              </a:defRPr>
            </a:lvl6pPr>
            <a:lvl7pPr lvl="6">
              <a:spcBef>
                <a:spcPct val="0"/>
              </a:spcBef>
              <a:spcAft>
                <a:spcPts val="0"/>
              </a:spcAft>
              <a:buClr>
                <a:srgbClr val="424242"/>
              </a:buClr>
              <a:buSzPts val="9600"/>
              <a:buNone/>
              <a:defRPr sz="2400">
                <a:solidFill>
                  <a:srgbClr val="424242"/>
                </a:solidFill>
              </a:defRPr>
            </a:lvl7pPr>
            <a:lvl8pPr lvl="7">
              <a:spcBef>
                <a:spcPct val="0"/>
              </a:spcBef>
              <a:spcAft>
                <a:spcPts val="0"/>
              </a:spcAft>
              <a:buClr>
                <a:srgbClr val="424242"/>
              </a:buClr>
              <a:buSzPts val="9600"/>
              <a:buNone/>
              <a:defRPr sz="2400">
                <a:solidFill>
                  <a:srgbClr val="424242"/>
                </a:solidFill>
              </a:defRPr>
            </a:lvl8pPr>
            <a:lvl9pPr lvl="8">
              <a:spcBef>
                <a:spcPct val="0"/>
              </a:spcBef>
              <a:spcAft>
                <a:spcPts val="0"/>
              </a:spcAft>
              <a:buClr>
                <a:srgbClr val="424242"/>
              </a:buClr>
              <a:buSzPts val="9600"/>
              <a:buNone/>
              <a:defRPr sz="2400">
                <a:solidFill>
                  <a:srgbClr val="424242"/>
                </a:solidFill>
              </a:defRPr>
            </a:lvl9pPr>
          </a:lstStyle>
          <a:p/>
        </p:txBody>
      </p:sp>
      <p:sp>
        <p:nvSpPr>
          <p:cNvPr id="32" name="Google Shape;32;p7"/>
          <p:cNvSpPr txBox="1"/>
          <p:nvPr>
            <p:ph type="body" idx="1"/>
          </p:nvPr>
        </p:nvSpPr>
        <p:spPr>
          <a:xfrm>
            <a:off x="3977600" y="1389843"/>
            <a:ext cx="4780200" cy="3179956"/>
          </a:xfrm>
          <a:prstGeom prst="rect">
            <a:avLst/>
          </a:prstGeom>
        </p:spPr>
        <p:txBody>
          <a:bodyPr spcFirstLastPara="1" wrap="square" lIns="0" tIns="0" rIns="0" bIns="0" anchor="t" anchorCtr="0">
            <a:noAutofit/>
          </a:bodyPr>
          <a:lstStyle>
            <a:lvl1pPr marL="114300" lvl="0" indent="-133350">
              <a:spcBef>
                <a:spcPct val="0"/>
              </a:spcBef>
              <a:spcAft>
                <a:spcPts val="0"/>
              </a:spcAft>
              <a:buClr>
                <a:srgbClr val="424242"/>
              </a:buClr>
              <a:buSzPts val="4800"/>
              <a:buFont typeface="Roboto Light" panose="02000000000000000000"/>
              <a:buChar char="●"/>
              <a:defRPr sz="1200">
                <a:solidFill>
                  <a:srgbClr val="424242"/>
                </a:solidFill>
                <a:latin typeface="Roboto Light" panose="02000000000000000000"/>
                <a:ea typeface="Roboto Light" panose="02000000000000000000"/>
                <a:cs typeface="Roboto Light" panose="02000000000000000000"/>
                <a:sym typeface="Roboto Light" panose="02000000000000000000"/>
              </a:defRPr>
            </a:lvl1pPr>
            <a:lvl2pPr marL="228600" lvl="1" indent="-133350">
              <a:spcBef>
                <a:spcPct val="320000"/>
              </a:spcBef>
              <a:spcAft>
                <a:spcPts val="0"/>
              </a:spcAft>
              <a:buClr>
                <a:srgbClr val="424242"/>
              </a:buClr>
              <a:buSzPts val="4800"/>
              <a:buFont typeface="Roboto Light" panose="02000000000000000000"/>
              <a:buChar char="○"/>
              <a:defRPr sz="1200">
                <a:solidFill>
                  <a:srgbClr val="424242"/>
                </a:solidFill>
                <a:latin typeface="Roboto Light" panose="02000000000000000000"/>
                <a:ea typeface="Roboto Light" panose="02000000000000000000"/>
                <a:cs typeface="Roboto Light" panose="02000000000000000000"/>
                <a:sym typeface="Roboto Light" panose="02000000000000000000"/>
              </a:defRPr>
            </a:lvl2pPr>
            <a:lvl3pPr marL="342900" lvl="2" indent="-133350">
              <a:spcBef>
                <a:spcPct val="320000"/>
              </a:spcBef>
              <a:spcAft>
                <a:spcPts val="0"/>
              </a:spcAft>
              <a:buClr>
                <a:srgbClr val="424242"/>
              </a:buClr>
              <a:buSzPts val="4800"/>
              <a:buFont typeface="Roboto Light" panose="02000000000000000000"/>
              <a:buChar char="■"/>
              <a:defRPr sz="1200">
                <a:solidFill>
                  <a:srgbClr val="424242"/>
                </a:solidFill>
                <a:latin typeface="Roboto Light" panose="02000000000000000000"/>
                <a:ea typeface="Roboto Light" panose="02000000000000000000"/>
                <a:cs typeface="Roboto Light" panose="02000000000000000000"/>
                <a:sym typeface="Roboto Light" panose="02000000000000000000"/>
              </a:defRPr>
            </a:lvl3pPr>
            <a:lvl4pPr marL="457200" lvl="3" indent="-133350">
              <a:spcBef>
                <a:spcPct val="320000"/>
              </a:spcBef>
              <a:spcAft>
                <a:spcPts val="0"/>
              </a:spcAft>
              <a:buClr>
                <a:srgbClr val="424242"/>
              </a:buClr>
              <a:buSzPts val="4800"/>
              <a:buFont typeface="Roboto Light" panose="02000000000000000000"/>
              <a:buChar char="●"/>
              <a:defRPr sz="1200">
                <a:solidFill>
                  <a:srgbClr val="424242"/>
                </a:solidFill>
                <a:latin typeface="Roboto Light" panose="02000000000000000000"/>
                <a:ea typeface="Roboto Light" panose="02000000000000000000"/>
                <a:cs typeface="Roboto Light" panose="02000000000000000000"/>
                <a:sym typeface="Roboto Light" panose="02000000000000000000"/>
              </a:defRPr>
            </a:lvl4pPr>
            <a:lvl5pPr marL="571500" lvl="4" indent="-133350">
              <a:spcBef>
                <a:spcPct val="320000"/>
              </a:spcBef>
              <a:spcAft>
                <a:spcPts val="0"/>
              </a:spcAft>
              <a:buClr>
                <a:srgbClr val="424242"/>
              </a:buClr>
              <a:buSzPts val="4800"/>
              <a:buFont typeface="Roboto Light" panose="02000000000000000000"/>
              <a:buChar char="○"/>
              <a:defRPr sz="1200">
                <a:solidFill>
                  <a:srgbClr val="424242"/>
                </a:solidFill>
                <a:latin typeface="Roboto Light" panose="02000000000000000000"/>
                <a:ea typeface="Roboto Light" panose="02000000000000000000"/>
                <a:cs typeface="Roboto Light" panose="02000000000000000000"/>
                <a:sym typeface="Roboto Light" panose="02000000000000000000"/>
              </a:defRPr>
            </a:lvl5pPr>
            <a:lvl6pPr marL="685800" lvl="5" indent="-133350">
              <a:spcBef>
                <a:spcPct val="320000"/>
              </a:spcBef>
              <a:spcAft>
                <a:spcPts val="0"/>
              </a:spcAft>
              <a:buClr>
                <a:srgbClr val="424242"/>
              </a:buClr>
              <a:buSzPts val="4800"/>
              <a:buFont typeface="Roboto Light" panose="02000000000000000000"/>
              <a:buChar char="■"/>
              <a:defRPr sz="1200">
                <a:solidFill>
                  <a:srgbClr val="424242"/>
                </a:solidFill>
                <a:latin typeface="Roboto Light" panose="02000000000000000000"/>
                <a:ea typeface="Roboto Light" panose="02000000000000000000"/>
                <a:cs typeface="Roboto Light" panose="02000000000000000000"/>
                <a:sym typeface="Roboto Light" panose="02000000000000000000"/>
              </a:defRPr>
            </a:lvl6pPr>
            <a:lvl7pPr marL="800100" lvl="6" indent="-133350">
              <a:spcBef>
                <a:spcPct val="320000"/>
              </a:spcBef>
              <a:spcAft>
                <a:spcPts val="0"/>
              </a:spcAft>
              <a:buClr>
                <a:srgbClr val="424242"/>
              </a:buClr>
              <a:buSzPts val="4800"/>
              <a:buFont typeface="Roboto Light" panose="02000000000000000000"/>
              <a:buChar char="●"/>
              <a:defRPr sz="1200">
                <a:solidFill>
                  <a:srgbClr val="424242"/>
                </a:solidFill>
                <a:latin typeface="Roboto Light" panose="02000000000000000000"/>
                <a:ea typeface="Roboto Light" panose="02000000000000000000"/>
                <a:cs typeface="Roboto Light" panose="02000000000000000000"/>
                <a:sym typeface="Roboto Light" panose="02000000000000000000"/>
              </a:defRPr>
            </a:lvl7pPr>
            <a:lvl8pPr marL="914400" lvl="7" indent="-133350">
              <a:spcBef>
                <a:spcPct val="320000"/>
              </a:spcBef>
              <a:spcAft>
                <a:spcPts val="0"/>
              </a:spcAft>
              <a:buClr>
                <a:srgbClr val="424242"/>
              </a:buClr>
              <a:buSzPts val="4800"/>
              <a:buFont typeface="Roboto Light" panose="02000000000000000000"/>
              <a:buChar char="○"/>
              <a:defRPr sz="1200">
                <a:solidFill>
                  <a:srgbClr val="424242"/>
                </a:solidFill>
                <a:latin typeface="Roboto Light" panose="02000000000000000000"/>
                <a:ea typeface="Roboto Light" panose="02000000000000000000"/>
                <a:cs typeface="Roboto Light" panose="02000000000000000000"/>
                <a:sym typeface="Roboto Light" panose="02000000000000000000"/>
              </a:defRPr>
            </a:lvl8pPr>
            <a:lvl9pPr marL="1028700" lvl="8" indent="-133350">
              <a:spcBef>
                <a:spcPct val="320000"/>
              </a:spcBef>
              <a:spcAft>
                <a:spcPts val="6400"/>
              </a:spcAft>
              <a:buClr>
                <a:srgbClr val="424242"/>
              </a:buClr>
              <a:buSzPts val="4800"/>
              <a:buFont typeface="Roboto Light" panose="02000000000000000000"/>
              <a:buChar char="■"/>
              <a:defRPr sz="1200">
                <a:solidFill>
                  <a:srgbClr val="424242"/>
                </a:solidFill>
                <a:latin typeface="Roboto Light" panose="02000000000000000000"/>
                <a:ea typeface="Roboto Light" panose="02000000000000000000"/>
                <a:cs typeface="Roboto Light" panose="02000000000000000000"/>
                <a:sym typeface="Roboto Light" panose="02000000000000000000"/>
              </a:defRPr>
            </a:lvl9pPr>
          </a:lstStyle>
          <a:p/>
        </p:txBody>
      </p:sp>
    </p:spTree>
  </p:cSld>
  <p:clrMapOvr>
    <a:masterClrMapping/>
  </p:clrMapOvr>
  <mc:AlternateContent xmlns:mc="http://schemas.openxmlformats.org/markup-compatibility/2006">
    <mc:Choice xmlns:p14="http://schemas.microsoft.com/office/powerpoint/2010/main" Requires="p14">
      <p:transition p14:dur="500">
        <p:push dir="u"/>
      </p:transition>
    </mc:Choice>
    <mc:Fallback>
      <p:transition>
        <p:push dir="u"/>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6" Type="http://schemas.openxmlformats.org/officeDocument/2006/relationships/theme" Target="../theme/theme1.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4.xml"/><Relationship Id="rId8" Type="http://schemas.openxmlformats.org/officeDocument/2006/relationships/slideLayout" Target="../slideLayouts/slideLayout23.xml"/><Relationship Id="rId7" Type="http://schemas.openxmlformats.org/officeDocument/2006/relationships/slideLayout" Target="../slideLayouts/slideLayout22.xml"/><Relationship Id="rId6" Type="http://schemas.openxmlformats.org/officeDocument/2006/relationships/slideLayout" Target="../slideLayouts/slideLayout21.xml"/><Relationship Id="rId5" Type="http://schemas.openxmlformats.org/officeDocument/2006/relationships/slideLayout" Target="../slideLayouts/slideLayout20.xml"/><Relationship Id="rId4" Type="http://schemas.openxmlformats.org/officeDocument/2006/relationships/slideLayout" Target="../slideLayouts/slideLayout19.xml"/><Relationship Id="rId3" Type="http://schemas.openxmlformats.org/officeDocument/2006/relationships/slideLayout" Target="../slideLayouts/slideLayout18.xml"/><Relationship Id="rId2" Type="http://schemas.openxmlformats.org/officeDocument/2006/relationships/slideLayout" Target="../slideLayouts/slideLayout17.xml"/><Relationship Id="rId13" Type="http://schemas.openxmlformats.org/officeDocument/2006/relationships/theme" Target="../theme/theme2.xml"/><Relationship Id="rId12" Type="http://schemas.openxmlformats.org/officeDocument/2006/relationships/slideLayout" Target="../slideLayouts/slideLayout27.xml"/><Relationship Id="rId11" Type="http://schemas.openxmlformats.org/officeDocument/2006/relationships/slideLayout" Target="../slideLayouts/slideLayout26.xml"/><Relationship Id="rId10" Type="http://schemas.openxmlformats.org/officeDocument/2006/relationships/slideLayout" Target="../slideLayouts/slideLayout25.xml"/><Relationship Id="rId1"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103"/>
            <a:ext cx="8520600" cy="572800"/>
          </a:xfrm>
          <a:prstGeom prst="rect">
            <a:avLst/>
          </a:prstGeom>
          <a:noFill/>
          <a:ln>
            <a:noFill/>
          </a:ln>
        </p:spPr>
        <p:txBody>
          <a:bodyPr spcFirstLastPara="1" wrap="square" lIns="365700" tIns="365700" rIns="365700" bIns="365700" anchor="t" anchorCtr="0">
            <a:noAutofit/>
          </a:bodyPr>
          <a:lstStyle>
            <a:lvl1pPr lvl="0">
              <a:spcBef>
                <a:spcPct val="0"/>
              </a:spcBef>
              <a:spcAft>
                <a:spcPts val="0"/>
              </a:spcAft>
              <a:buClr>
                <a:schemeClr val="dk1"/>
              </a:buClr>
              <a:buSzPts val="11200"/>
              <a:buFont typeface="Roboto Light" panose="02000000000000000000"/>
              <a:buNone/>
              <a:defRPr sz="2800">
                <a:solidFill>
                  <a:schemeClr val="dk1"/>
                </a:solidFill>
                <a:latin typeface="Roboto Light" panose="02000000000000000000"/>
                <a:ea typeface="Roboto Light" panose="02000000000000000000"/>
                <a:cs typeface="Roboto Light" panose="02000000000000000000"/>
                <a:sym typeface="Roboto Light" panose="02000000000000000000"/>
              </a:defRPr>
            </a:lvl1pPr>
            <a:lvl2pPr lvl="1">
              <a:spcBef>
                <a:spcPct val="0"/>
              </a:spcBef>
              <a:spcAft>
                <a:spcPts val="0"/>
              </a:spcAft>
              <a:buClr>
                <a:schemeClr val="dk1"/>
              </a:buClr>
              <a:buSzPts val="11200"/>
              <a:buNone/>
              <a:defRPr sz="2800">
                <a:solidFill>
                  <a:schemeClr val="dk1"/>
                </a:solidFill>
              </a:defRPr>
            </a:lvl2pPr>
            <a:lvl3pPr lvl="2">
              <a:spcBef>
                <a:spcPct val="0"/>
              </a:spcBef>
              <a:spcAft>
                <a:spcPts val="0"/>
              </a:spcAft>
              <a:buClr>
                <a:schemeClr val="dk1"/>
              </a:buClr>
              <a:buSzPts val="11200"/>
              <a:buNone/>
              <a:defRPr sz="2800">
                <a:solidFill>
                  <a:schemeClr val="dk1"/>
                </a:solidFill>
              </a:defRPr>
            </a:lvl3pPr>
            <a:lvl4pPr lvl="3">
              <a:spcBef>
                <a:spcPct val="0"/>
              </a:spcBef>
              <a:spcAft>
                <a:spcPts val="0"/>
              </a:spcAft>
              <a:buClr>
                <a:schemeClr val="dk1"/>
              </a:buClr>
              <a:buSzPts val="11200"/>
              <a:buNone/>
              <a:defRPr sz="2800">
                <a:solidFill>
                  <a:schemeClr val="dk1"/>
                </a:solidFill>
              </a:defRPr>
            </a:lvl4pPr>
            <a:lvl5pPr lvl="4">
              <a:spcBef>
                <a:spcPct val="0"/>
              </a:spcBef>
              <a:spcAft>
                <a:spcPts val="0"/>
              </a:spcAft>
              <a:buClr>
                <a:schemeClr val="dk1"/>
              </a:buClr>
              <a:buSzPts val="11200"/>
              <a:buNone/>
              <a:defRPr sz="2800">
                <a:solidFill>
                  <a:schemeClr val="dk1"/>
                </a:solidFill>
              </a:defRPr>
            </a:lvl5pPr>
            <a:lvl6pPr lvl="5">
              <a:spcBef>
                <a:spcPct val="0"/>
              </a:spcBef>
              <a:spcAft>
                <a:spcPts val="0"/>
              </a:spcAft>
              <a:buClr>
                <a:schemeClr val="dk1"/>
              </a:buClr>
              <a:buSzPts val="11200"/>
              <a:buNone/>
              <a:defRPr sz="2800">
                <a:solidFill>
                  <a:schemeClr val="dk1"/>
                </a:solidFill>
              </a:defRPr>
            </a:lvl6pPr>
            <a:lvl7pPr lvl="6">
              <a:spcBef>
                <a:spcPct val="0"/>
              </a:spcBef>
              <a:spcAft>
                <a:spcPts val="0"/>
              </a:spcAft>
              <a:buClr>
                <a:schemeClr val="dk1"/>
              </a:buClr>
              <a:buSzPts val="11200"/>
              <a:buNone/>
              <a:defRPr sz="2800">
                <a:solidFill>
                  <a:schemeClr val="dk1"/>
                </a:solidFill>
              </a:defRPr>
            </a:lvl7pPr>
            <a:lvl8pPr lvl="7">
              <a:spcBef>
                <a:spcPct val="0"/>
              </a:spcBef>
              <a:spcAft>
                <a:spcPts val="0"/>
              </a:spcAft>
              <a:buClr>
                <a:schemeClr val="dk1"/>
              </a:buClr>
              <a:buSzPts val="11200"/>
              <a:buNone/>
              <a:defRPr sz="2800">
                <a:solidFill>
                  <a:schemeClr val="dk1"/>
                </a:solidFill>
              </a:defRPr>
            </a:lvl8pPr>
            <a:lvl9pPr lvl="8">
              <a:spcBef>
                <a:spcPct val="0"/>
              </a:spcBef>
              <a:spcAft>
                <a:spcPts val="0"/>
              </a:spcAft>
              <a:buClr>
                <a:schemeClr val="dk1"/>
              </a:buClr>
              <a:buSzPts val="11200"/>
              <a:buNone/>
              <a:defRPr sz="2800">
                <a:solidFill>
                  <a:schemeClr val="dk1"/>
                </a:solidFill>
              </a:defRPr>
            </a:lvl9pPr>
          </a:lstStyle>
          <a:p/>
        </p:txBody>
      </p:sp>
      <p:sp>
        <p:nvSpPr>
          <p:cNvPr id="7" name="Google Shape;7;p1"/>
          <p:cNvSpPr txBox="1"/>
          <p:nvPr>
            <p:ph type="body" idx="1"/>
          </p:nvPr>
        </p:nvSpPr>
        <p:spPr>
          <a:xfrm>
            <a:off x="311700" y="1152677"/>
            <a:ext cx="8520600" cy="3416998"/>
          </a:xfrm>
          <a:prstGeom prst="rect">
            <a:avLst/>
          </a:prstGeom>
          <a:noFill/>
          <a:ln>
            <a:noFill/>
          </a:ln>
        </p:spPr>
        <p:txBody>
          <a:bodyPr spcFirstLastPara="1" wrap="square" lIns="365700" tIns="365700" rIns="365700" bIns="365700" anchor="t" anchorCtr="0">
            <a:noAutofit/>
          </a:bodyPr>
          <a:lstStyle>
            <a:lvl1pPr marL="114300" lvl="0" indent="-171450">
              <a:lnSpc>
                <a:spcPct val="115000"/>
              </a:lnSpc>
              <a:spcBef>
                <a:spcPct val="0"/>
              </a:spcBef>
              <a:spcAft>
                <a:spcPts val="0"/>
              </a:spcAft>
              <a:buClr>
                <a:schemeClr val="dk2"/>
              </a:buClr>
              <a:buSzPts val="7200"/>
              <a:buChar char="●"/>
              <a:defRPr sz="1800">
                <a:solidFill>
                  <a:schemeClr val="dk2"/>
                </a:solidFill>
              </a:defRPr>
            </a:lvl1pPr>
            <a:lvl2pPr marL="228600" lvl="1" indent="-146050">
              <a:lnSpc>
                <a:spcPct val="115000"/>
              </a:lnSpc>
              <a:spcBef>
                <a:spcPct val="320000"/>
              </a:spcBef>
              <a:spcAft>
                <a:spcPts val="0"/>
              </a:spcAft>
              <a:buClr>
                <a:schemeClr val="dk2"/>
              </a:buClr>
              <a:buSzPts val="5600"/>
              <a:buChar char="○"/>
              <a:defRPr sz="1400">
                <a:solidFill>
                  <a:schemeClr val="dk2"/>
                </a:solidFill>
              </a:defRPr>
            </a:lvl2pPr>
            <a:lvl3pPr marL="342900" lvl="2" indent="-146050">
              <a:lnSpc>
                <a:spcPct val="115000"/>
              </a:lnSpc>
              <a:spcBef>
                <a:spcPct val="320000"/>
              </a:spcBef>
              <a:spcAft>
                <a:spcPts val="0"/>
              </a:spcAft>
              <a:buClr>
                <a:schemeClr val="dk2"/>
              </a:buClr>
              <a:buSzPts val="5600"/>
              <a:buChar char="■"/>
              <a:defRPr sz="1400">
                <a:solidFill>
                  <a:schemeClr val="dk2"/>
                </a:solidFill>
              </a:defRPr>
            </a:lvl3pPr>
            <a:lvl4pPr marL="457200" lvl="3" indent="-146050">
              <a:lnSpc>
                <a:spcPct val="115000"/>
              </a:lnSpc>
              <a:spcBef>
                <a:spcPct val="320000"/>
              </a:spcBef>
              <a:spcAft>
                <a:spcPts val="0"/>
              </a:spcAft>
              <a:buClr>
                <a:schemeClr val="dk2"/>
              </a:buClr>
              <a:buSzPts val="5600"/>
              <a:buChar char="●"/>
              <a:defRPr sz="1400">
                <a:solidFill>
                  <a:schemeClr val="dk2"/>
                </a:solidFill>
              </a:defRPr>
            </a:lvl4pPr>
            <a:lvl5pPr marL="571500" lvl="4" indent="-146050">
              <a:lnSpc>
                <a:spcPct val="115000"/>
              </a:lnSpc>
              <a:spcBef>
                <a:spcPct val="320000"/>
              </a:spcBef>
              <a:spcAft>
                <a:spcPts val="0"/>
              </a:spcAft>
              <a:buClr>
                <a:schemeClr val="dk2"/>
              </a:buClr>
              <a:buSzPts val="5600"/>
              <a:buChar char="○"/>
              <a:defRPr sz="1400">
                <a:solidFill>
                  <a:schemeClr val="dk2"/>
                </a:solidFill>
              </a:defRPr>
            </a:lvl5pPr>
            <a:lvl6pPr marL="685800" lvl="5" indent="-146050">
              <a:lnSpc>
                <a:spcPct val="115000"/>
              </a:lnSpc>
              <a:spcBef>
                <a:spcPct val="320000"/>
              </a:spcBef>
              <a:spcAft>
                <a:spcPts val="0"/>
              </a:spcAft>
              <a:buClr>
                <a:schemeClr val="dk2"/>
              </a:buClr>
              <a:buSzPts val="5600"/>
              <a:buChar char="■"/>
              <a:defRPr sz="1400">
                <a:solidFill>
                  <a:schemeClr val="dk2"/>
                </a:solidFill>
              </a:defRPr>
            </a:lvl6pPr>
            <a:lvl7pPr marL="800100" lvl="6" indent="-146050">
              <a:lnSpc>
                <a:spcPct val="115000"/>
              </a:lnSpc>
              <a:spcBef>
                <a:spcPct val="320000"/>
              </a:spcBef>
              <a:spcAft>
                <a:spcPts val="0"/>
              </a:spcAft>
              <a:buClr>
                <a:schemeClr val="dk2"/>
              </a:buClr>
              <a:buSzPts val="5600"/>
              <a:buChar char="●"/>
              <a:defRPr sz="1400">
                <a:solidFill>
                  <a:schemeClr val="dk2"/>
                </a:solidFill>
              </a:defRPr>
            </a:lvl7pPr>
            <a:lvl8pPr marL="914400" lvl="7" indent="-146050">
              <a:lnSpc>
                <a:spcPct val="115000"/>
              </a:lnSpc>
              <a:spcBef>
                <a:spcPct val="320000"/>
              </a:spcBef>
              <a:spcAft>
                <a:spcPts val="0"/>
              </a:spcAft>
              <a:buClr>
                <a:schemeClr val="dk2"/>
              </a:buClr>
              <a:buSzPts val="5600"/>
              <a:buChar char="○"/>
              <a:defRPr sz="1400">
                <a:solidFill>
                  <a:schemeClr val="dk2"/>
                </a:solidFill>
              </a:defRPr>
            </a:lvl8pPr>
            <a:lvl9pPr marL="1028700" lvl="8" indent="-146050">
              <a:lnSpc>
                <a:spcPct val="115000"/>
              </a:lnSpc>
              <a:spcBef>
                <a:spcPct val="320000"/>
              </a:spcBef>
              <a:spcAft>
                <a:spcPts val="6400"/>
              </a:spcAft>
              <a:buClr>
                <a:schemeClr val="dk2"/>
              </a:buClr>
              <a:buSzPts val="5600"/>
              <a:buChar char="■"/>
              <a:defRPr sz="1400">
                <a:solidFill>
                  <a:schemeClr val="dk2"/>
                </a:solidFill>
              </a:defRPr>
            </a:lvl9pPr>
          </a:lstStyle>
          <a:p/>
        </p:txBody>
      </p:sp>
      <p:sp>
        <p:nvSpPr>
          <p:cNvPr id="8" name="Google Shape;8;p1"/>
          <p:cNvSpPr txBox="1"/>
          <p:nvPr>
            <p:ph type="sldNum" idx="12"/>
          </p:nvPr>
        </p:nvSpPr>
        <p:spPr>
          <a:xfrm>
            <a:off x="8624858" y="4816459"/>
            <a:ext cx="548700" cy="393669"/>
          </a:xfrm>
          <a:prstGeom prst="rect">
            <a:avLst/>
          </a:prstGeom>
          <a:noFill/>
          <a:ln>
            <a:noFill/>
          </a:ln>
        </p:spPr>
        <p:txBody>
          <a:bodyPr spcFirstLastPara="1" wrap="square" lIns="365700" tIns="365700" rIns="365700" bIns="365700" anchor="ctr" anchorCtr="0">
            <a:no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GB"/>
            </a:fld>
            <a:endParaRPr lang="en-GB"/>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mc:AlternateContent xmlns:mc="http://schemas.openxmlformats.org/markup-compatibility/2006">
    <mc:Choice xmlns:p14="http://schemas.microsoft.com/office/powerpoint/2010/main" Requires="p14">
      <p:transition p14:dur="500">
        <p:push dir="u"/>
      </p:transition>
    </mc:Choice>
    <mc:Fallback>
      <p:transition>
        <p:push dir="u"/>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ct val="0"/>
        </a:spcBef>
        <a:spcAft>
          <a:spcPts val="0"/>
        </a:spcAft>
        <a:buClr>
          <a:srgbClr val="000000"/>
        </a:buClr>
        <a:buFont typeface="Arial" panose="020B0604020202020204"/>
        <a:defRPr sz="35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ct val="0"/>
        </a:spcBef>
        <a:spcAft>
          <a:spcPts val="0"/>
        </a:spcAft>
        <a:buClr>
          <a:srgbClr val="000000"/>
        </a:buClr>
        <a:buFont typeface="Arial" panose="020B0604020202020204"/>
        <a:defRPr sz="35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ct val="0"/>
        </a:spcBef>
        <a:spcAft>
          <a:spcPts val="0"/>
        </a:spcAft>
        <a:buClr>
          <a:srgbClr val="000000"/>
        </a:buClr>
        <a:buFont typeface="Arial" panose="020B0604020202020204"/>
        <a:defRPr sz="35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ct val="0"/>
        </a:spcBef>
        <a:spcAft>
          <a:spcPts val="0"/>
        </a:spcAft>
        <a:buClr>
          <a:srgbClr val="000000"/>
        </a:buClr>
        <a:buFont typeface="Arial" panose="020B0604020202020204"/>
        <a:defRPr sz="35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ct val="0"/>
        </a:spcBef>
        <a:spcAft>
          <a:spcPts val="0"/>
        </a:spcAft>
        <a:buClr>
          <a:srgbClr val="000000"/>
        </a:buClr>
        <a:buFont typeface="Arial" panose="020B0604020202020204"/>
        <a:defRPr sz="35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ct val="0"/>
        </a:spcBef>
        <a:spcAft>
          <a:spcPts val="0"/>
        </a:spcAft>
        <a:buClr>
          <a:srgbClr val="000000"/>
        </a:buClr>
        <a:buFont typeface="Arial" panose="020B0604020202020204"/>
        <a:defRPr sz="35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ct val="0"/>
        </a:spcBef>
        <a:spcAft>
          <a:spcPts val="0"/>
        </a:spcAft>
        <a:buClr>
          <a:srgbClr val="000000"/>
        </a:buClr>
        <a:buFont typeface="Arial" panose="020B0604020202020204"/>
        <a:defRPr sz="35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ct val="0"/>
        </a:spcBef>
        <a:spcAft>
          <a:spcPts val="0"/>
        </a:spcAft>
        <a:buClr>
          <a:srgbClr val="000000"/>
        </a:buClr>
        <a:buFont typeface="Arial" panose="020B0604020202020204"/>
        <a:defRPr sz="35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ct val="0"/>
        </a:spcBef>
        <a:spcAft>
          <a:spcPts val="0"/>
        </a:spcAft>
        <a:buClr>
          <a:srgbClr val="000000"/>
        </a:buClr>
        <a:buFont typeface="Arial" panose="020B0604020202020204"/>
        <a:defRPr sz="35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ct val="0"/>
        </a:spcBef>
        <a:spcAft>
          <a:spcPts val="0"/>
        </a:spcAft>
        <a:buClr>
          <a:srgbClr val="000000"/>
        </a:buClr>
        <a:buFont typeface="Arial" panose="020B0604020202020204"/>
        <a:defRPr sz="35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ct val="0"/>
        </a:spcBef>
        <a:spcAft>
          <a:spcPts val="0"/>
        </a:spcAft>
        <a:buClr>
          <a:srgbClr val="000000"/>
        </a:buClr>
        <a:buFont typeface="Arial" panose="020B0604020202020204"/>
        <a:defRPr sz="35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ct val="0"/>
        </a:spcBef>
        <a:spcAft>
          <a:spcPts val="0"/>
        </a:spcAft>
        <a:buClr>
          <a:srgbClr val="000000"/>
        </a:buClr>
        <a:buFont typeface="Arial" panose="020B0604020202020204"/>
        <a:defRPr sz="35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ct val="0"/>
        </a:spcBef>
        <a:spcAft>
          <a:spcPts val="0"/>
        </a:spcAft>
        <a:buClr>
          <a:srgbClr val="000000"/>
        </a:buClr>
        <a:buFont typeface="Arial" panose="020B0604020202020204"/>
        <a:defRPr sz="35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ct val="0"/>
        </a:spcBef>
        <a:spcAft>
          <a:spcPts val="0"/>
        </a:spcAft>
        <a:buClr>
          <a:srgbClr val="000000"/>
        </a:buClr>
        <a:buFont typeface="Arial" panose="020B0604020202020204"/>
        <a:defRPr sz="35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ct val="0"/>
        </a:spcBef>
        <a:spcAft>
          <a:spcPts val="0"/>
        </a:spcAft>
        <a:buClr>
          <a:srgbClr val="000000"/>
        </a:buClr>
        <a:buFont typeface="Arial" panose="020B0604020202020204"/>
        <a:defRPr sz="35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ct val="0"/>
        </a:spcBef>
        <a:spcAft>
          <a:spcPts val="0"/>
        </a:spcAft>
        <a:buClr>
          <a:srgbClr val="000000"/>
        </a:buClr>
        <a:buFont typeface="Arial" panose="020B0604020202020204"/>
        <a:defRPr sz="35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ct val="0"/>
        </a:spcBef>
        <a:spcAft>
          <a:spcPts val="0"/>
        </a:spcAft>
        <a:buClr>
          <a:srgbClr val="000000"/>
        </a:buClr>
        <a:buFont typeface="Arial" panose="020B0604020202020204"/>
        <a:defRPr sz="35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ct val="0"/>
        </a:spcBef>
        <a:spcAft>
          <a:spcPts val="0"/>
        </a:spcAft>
        <a:buClr>
          <a:srgbClr val="000000"/>
        </a:buClr>
        <a:buFont typeface="Arial" panose="020B0604020202020204"/>
        <a:defRPr sz="35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ct val="0"/>
        </a:spcBef>
        <a:spcAft>
          <a:spcPts val="0"/>
        </a:spcAft>
        <a:buClr>
          <a:srgbClr val="000000"/>
        </a:buClr>
        <a:buFont typeface="Arial" panose="020B0604020202020204"/>
        <a:defRPr sz="35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103"/>
            <a:ext cx="8520600" cy="572800"/>
          </a:xfrm>
          <a:prstGeom prst="rect">
            <a:avLst/>
          </a:prstGeom>
          <a:noFill/>
          <a:ln>
            <a:noFill/>
          </a:ln>
        </p:spPr>
        <p:txBody>
          <a:bodyPr spcFirstLastPara="1" wrap="square" lIns="365700" tIns="365700" rIns="365700" bIns="365700" anchor="t" anchorCtr="0">
            <a:noAutofit/>
          </a:bodyPr>
          <a:lstStyle>
            <a:lvl1pPr lvl="0">
              <a:spcBef>
                <a:spcPct val="0"/>
              </a:spcBef>
              <a:spcAft>
                <a:spcPts val="0"/>
              </a:spcAft>
              <a:buClr>
                <a:schemeClr val="dk1"/>
              </a:buClr>
              <a:buSzPts val="11200"/>
              <a:buFont typeface="Roboto Light" panose="02000000000000000000"/>
              <a:buNone/>
              <a:defRPr sz="2800">
                <a:solidFill>
                  <a:schemeClr val="dk1"/>
                </a:solidFill>
                <a:latin typeface="Roboto Light" panose="02000000000000000000"/>
                <a:ea typeface="Roboto Light" panose="02000000000000000000"/>
                <a:cs typeface="Roboto Light" panose="02000000000000000000"/>
                <a:sym typeface="Roboto Light" panose="02000000000000000000"/>
              </a:defRPr>
            </a:lvl1pPr>
            <a:lvl2pPr lvl="1">
              <a:spcBef>
                <a:spcPct val="0"/>
              </a:spcBef>
              <a:spcAft>
                <a:spcPts val="0"/>
              </a:spcAft>
              <a:buClr>
                <a:schemeClr val="dk1"/>
              </a:buClr>
              <a:buSzPts val="11200"/>
              <a:buNone/>
              <a:defRPr sz="2800">
                <a:solidFill>
                  <a:schemeClr val="dk1"/>
                </a:solidFill>
              </a:defRPr>
            </a:lvl2pPr>
            <a:lvl3pPr lvl="2">
              <a:spcBef>
                <a:spcPct val="0"/>
              </a:spcBef>
              <a:spcAft>
                <a:spcPts val="0"/>
              </a:spcAft>
              <a:buClr>
                <a:schemeClr val="dk1"/>
              </a:buClr>
              <a:buSzPts val="11200"/>
              <a:buNone/>
              <a:defRPr sz="2800">
                <a:solidFill>
                  <a:schemeClr val="dk1"/>
                </a:solidFill>
              </a:defRPr>
            </a:lvl3pPr>
            <a:lvl4pPr lvl="3">
              <a:spcBef>
                <a:spcPct val="0"/>
              </a:spcBef>
              <a:spcAft>
                <a:spcPts val="0"/>
              </a:spcAft>
              <a:buClr>
                <a:schemeClr val="dk1"/>
              </a:buClr>
              <a:buSzPts val="11200"/>
              <a:buNone/>
              <a:defRPr sz="2800">
                <a:solidFill>
                  <a:schemeClr val="dk1"/>
                </a:solidFill>
              </a:defRPr>
            </a:lvl4pPr>
            <a:lvl5pPr lvl="4">
              <a:spcBef>
                <a:spcPct val="0"/>
              </a:spcBef>
              <a:spcAft>
                <a:spcPts val="0"/>
              </a:spcAft>
              <a:buClr>
                <a:schemeClr val="dk1"/>
              </a:buClr>
              <a:buSzPts val="11200"/>
              <a:buNone/>
              <a:defRPr sz="2800">
                <a:solidFill>
                  <a:schemeClr val="dk1"/>
                </a:solidFill>
              </a:defRPr>
            </a:lvl5pPr>
            <a:lvl6pPr lvl="5">
              <a:spcBef>
                <a:spcPct val="0"/>
              </a:spcBef>
              <a:spcAft>
                <a:spcPts val="0"/>
              </a:spcAft>
              <a:buClr>
                <a:schemeClr val="dk1"/>
              </a:buClr>
              <a:buSzPts val="11200"/>
              <a:buNone/>
              <a:defRPr sz="2800">
                <a:solidFill>
                  <a:schemeClr val="dk1"/>
                </a:solidFill>
              </a:defRPr>
            </a:lvl6pPr>
            <a:lvl7pPr lvl="6">
              <a:spcBef>
                <a:spcPct val="0"/>
              </a:spcBef>
              <a:spcAft>
                <a:spcPts val="0"/>
              </a:spcAft>
              <a:buClr>
                <a:schemeClr val="dk1"/>
              </a:buClr>
              <a:buSzPts val="11200"/>
              <a:buNone/>
              <a:defRPr sz="2800">
                <a:solidFill>
                  <a:schemeClr val="dk1"/>
                </a:solidFill>
              </a:defRPr>
            </a:lvl7pPr>
            <a:lvl8pPr lvl="7">
              <a:spcBef>
                <a:spcPct val="0"/>
              </a:spcBef>
              <a:spcAft>
                <a:spcPts val="0"/>
              </a:spcAft>
              <a:buClr>
                <a:schemeClr val="dk1"/>
              </a:buClr>
              <a:buSzPts val="11200"/>
              <a:buNone/>
              <a:defRPr sz="2800">
                <a:solidFill>
                  <a:schemeClr val="dk1"/>
                </a:solidFill>
              </a:defRPr>
            </a:lvl8pPr>
            <a:lvl9pPr lvl="8">
              <a:spcBef>
                <a:spcPct val="0"/>
              </a:spcBef>
              <a:spcAft>
                <a:spcPts val="0"/>
              </a:spcAft>
              <a:buClr>
                <a:schemeClr val="dk1"/>
              </a:buClr>
              <a:buSzPts val="11200"/>
              <a:buNone/>
              <a:defRPr sz="2800">
                <a:solidFill>
                  <a:schemeClr val="dk1"/>
                </a:solidFill>
              </a:defRPr>
            </a:lvl9pPr>
          </a:lstStyle>
          <a:p/>
        </p:txBody>
      </p:sp>
      <p:sp>
        <p:nvSpPr>
          <p:cNvPr id="7" name="Google Shape;7;p1"/>
          <p:cNvSpPr txBox="1"/>
          <p:nvPr>
            <p:ph type="body" idx="1"/>
          </p:nvPr>
        </p:nvSpPr>
        <p:spPr>
          <a:xfrm>
            <a:off x="311700" y="1152677"/>
            <a:ext cx="8520600" cy="3416998"/>
          </a:xfrm>
          <a:prstGeom prst="rect">
            <a:avLst/>
          </a:prstGeom>
          <a:noFill/>
          <a:ln>
            <a:noFill/>
          </a:ln>
        </p:spPr>
        <p:txBody>
          <a:bodyPr spcFirstLastPara="1" wrap="square" lIns="365700" tIns="365700" rIns="365700" bIns="365700" anchor="t" anchorCtr="0">
            <a:noAutofit/>
          </a:bodyPr>
          <a:lstStyle>
            <a:lvl1pPr marL="114300" lvl="0" indent="-171450">
              <a:lnSpc>
                <a:spcPct val="115000"/>
              </a:lnSpc>
              <a:spcBef>
                <a:spcPct val="0"/>
              </a:spcBef>
              <a:spcAft>
                <a:spcPts val="0"/>
              </a:spcAft>
              <a:buClr>
                <a:schemeClr val="dk2"/>
              </a:buClr>
              <a:buSzPts val="7200"/>
              <a:buChar char="●"/>
              <a:defRPr sz="1800">
                <a:solidFill>
                  <a:schemeClr val="dk2"/>
                </a:solidFill>
              </a:defRPr>
            </a:lvl1pPr>
            <a:lvl2pPr marL="228600" lvl="1" indent="-146050">
              <a:lnSpc>
                <a:spcPct val="115000"/>
              </a:lnSpc>
              <a:spcBef>
                <a:spcPct val="320000"/>
              </a:spcBef>
              <a:spcAft>
                <a:spcPts val="0"/>
              </a:spcAft>
              <a:buClr>
                <a:schemeClr val="dk2"/>
              </a:buClr>
              <a:buSzPts val="5600"/>
              <a:buChar char="○"/>
              <a:defRPr sz="1400">
                <a:solidFill>
                  <a:schemeClr val="dk2"/>
                </a:solidFill>
              </a:defRPr>
            </a:lvl2pPr>
            <a:lvl3pPr marL="342900" lvl="2" indent="-146050">
              <a:lnSpc>
                <a:spcPct val="115000"/>
              </a:lnSpc>
              <a:spcBef>
                <a:spcPct val="320000"/>
              </a:spcBef>
              <a:spcAft>
                <a:spcPts val="0"/>
              </a:spcAft>
              <a:buClr>
                <a:schemeClr val="dk2"/>
              </a:buClr>
              <a:buSzPts val="5600"/>
              <a:buChar char="■"/>
              <a:defRPr sz="1400">
                <a:solidFill>
                  <a:schemeClr val="dk2"/>
                </a:solidFill>
              </a:defRPr>
            </a:lvl3pPr>
            <a:lvl4pPr marL="457200" lvl="3" indent="-146050">
              <a:lnSpc>
                <a:spcPct val="115000"/>
              </a:lnSpc>
              <a:spcBef>
                <a:spcPct val="320000"/>
              </a:spcBef>
              <a:spcAft>
                <a:spcPts val="0"/>
              </a:spcAft>
              <a:buClr>
                <a:schemeClr val="dk2"/>
              </a:buClr>
              <a:buSzPts val="5600"/>
              <a:buChar char="●"/>
              <a:defRPr sz="1400">
                <a:solidFill>
                  <a:schemeClr val="dk2"/>
                </a:solidFill>
              </a:defRPr>
            </a:lvl4pPr>
            <a:lvl5pPr marL="571500" lvl="4" indent="-146050">
              <a:lnSpc>
                <a:spcPct val="115000"/>
              </a:lnSpc>
              <a:spcBef>
                <a:spcPct val="320000"/>
              </a:spcBef>
              <a:spcAft>
                <a:spcPts val="0"/>
              </a:spcAft>
              <a:buClr>
                <a:schemeClr val="dk2"/>
              </a:buClr>
              <a:buSzPts val="5600"/>
              <a:buChar char="○"/>
              <a:defRPr sz="1400">
                <a:solidFill>
                  <a:schemeClr val="dk2"/>
                </a:solidFill>
              </a:defRPr>
            </a:lvl5pPr>
            <a:lvl6pPr marL="685800" lvl="5" indent="-146050">
              <a:lnSpc>
                <a:spcPct val="115000"/>
              </a:lnSpc>
              <a:spcBef>
                <a:spcPct val="320000"/>
              </a:spcBef>
              <a:spcAft>
                <a:spcPts val="0"/>
              </a:spcAft>
              <a:buClr>
                <a:schemeClr val="dk2"/>
              </a:buClr>
              <a:buSzPts val="5600"/>
              <a:buChar char="■"/>
              <a:defRPr sz="1400">
                <a:solidFill>
                  <a:schemeClr val="dk2"/>
                </a:solidFill>
              </a:defRPr>
            </a:lvl6pPr>
            <a:lvl7pPr marL="800100" lvl="6" indent="-146050">
              <a:lnSpc>
                <a:spcPct val="115000"/>
              </a:lnSpc>
              <a:spcBef>
                <a:spcPct val="320000"/>
              </a:spcBef>
              <a:spcAft>
                <a:spcPts val="0"/>
              </a:spcAft>
              <a:buClr>
                <a:schemeClr val="dk2"/>
              </a:buClr>
              <a:buSzPts val="5600"/>
              <a:buChar char="●"/>
              <a:defRPr sz="1400">
                <a:solidFill>
                  <a:schemeClr val="dk2"/>
                </a:solidFill>
              </a:defRPr>
            </a:lvl7pPr>
            <a:lvl8pPr marL="914400" lvl="7" indent="-146050">
              <a:lnSpc>
                <a:spcPct val="115000"/>
              </a:lnSpc>
              <a:spcBef>
                <a:spcPct val="320000"/>
              </a:spcBef>
              <a:spcAft>
                <a:spcPts val="0"/>
              </a:spcAft>
              <a:buClr>
                <a:schemeClr val="dk2"/>
              </a:buClr>
              <a:buSzPts val="5600"/>
              <a:buChar char="○"/>
              <a:defRPr sz="1400">
                <a:solidFill>
                  <a:schemeClr val="dk2"/>
                </a:solidFill>
              </a:defRPr>
            </a:lvl8pPr>
            <a:lvl9pPr marL="1028700" lvl="8" indent="-146050">
              <a:lnSpc>
                <a:spcPct val="115000"/>
              </a:lnSpc>
              <a:spcBef>
                <a:spcPct val="320000"/>
              </a:spcBef>
              <a:spcAft>
                <a:spcPts val="6400"/>
              </a:spcAft>
              <a:buClr>
                <a:schemeClr val="dk2"/>
              </a:buClr>
              <a:buSzPts val="5600"/>
              <a:buChar char="■"/>
              <a:defRPr sz="1400">
                <a:solidFill>
                  <a:schemeClr val="dk2"/>
                </a:solidFill>
              </a:defRPr>
            </a:lvl9pPr>
          </a:lstStyle>
          <a:p/>
        </p:txBody>
      </p:sp>
      <p:sp>
        <p:nvSpPr>
          <p:cNvPr id="8" name="Google Shape;8;p1"/>
          <p:cNvSpPr txBox="1"/>
          <p:nvPr>
            <p:ph type="sldNum" idx="12"/>
          </p:nvPr>
        </p:nvSpPr>
        <p:spPr>
          <a:xfrm>
            <a:off x="8624858" y="4816459"/>
            <a:ext cx="548700" cy="393669"/>
          </a:xfrm>
          <a:prstGeom prst="rect">
            <a:avLst/>
          </a:prstGeom>
          <a:noFill/>
          <a:ln>
            <a:noFill/>
          </a:ln>
        </p:spPr>
        <p:txBody>
          <a:bodyPr spcFirstLastPara="1" wrap="square" lIns="365700" tIns="365700" rIns="365700" bIns="365700" anchor="ctr" anchorCtr="0">
            <a:no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GB"/>
            </a:fld>
            <a:endParaRPr lang="en-GB"/>
          </a:p>
        </p:txBody>
      </p:sp>
    </p:spTree>
  </p:cSld>
  <p:clrMap bg1="lt1" tx1="dk1" bg2="dk2" tx2="lt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 id="2147483676" r:id="rId12"/>
  </p:sldLayoutIdLst>
  <mc:AlternateContent xmlns:mc="http://schemas.openxmlformats.org/markup-compatibility/2006">
    <mc:Choice xmlns:p14="http://schemas.microsoft.com/office/powerpoint/2010/main" Requires="p14">
      <p:transition p14:dur="500">
        <p:push dir="u"/>
      </p:transition>
    </mc:Choice>
    <mc:Fallback>
      <p:transition>
        <p:push dir="u"/>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ct val="0"/>
        </a:spcBef>
        <a:spcAft>
          <a:spcPts val="0"/>
        </a:spcAft>
        <a:buClr>
          <a:srgbClr val="000000"/>
        </a:buClr>
        <a:buFont typeface="Arial" panose="020B0604020202020204"/>
        <a:defRPr sz="35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ct val="0"/>
        </a:spcBef>
        <a:spcAft>
          <a:spcPts val="0"/>
        </a:spcAft>
        <a:buClr>
          <a:srgbClr val="000000"/>
        </a:buClr>
        <a:buFont typeface="Arial" panose="020B0604020202020204"/>
        <a:defRPr sz="35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ct val="0"/>
        </a:spcBef>
        <a:spcAft>
          <a:spcPts val="0"/>
        </a:spcAft>
        <a:buClr>
          <a:srgbClr val="000000"/>
        </a:buClr>
        <a:buFont typeface="Arial" panose="020B0604020202020204"/>
        <a:defRPr sz="35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ct val="0"/>
        </a:spcBef>
        <a:spcAft>
          <a:spcPts val="0"/>
        </a:spcAft>
        <a:buClr>
          <a:srgbClr val="000000"/>
        </a:buClr>
        <a:buFont typeface="Arial" panose="020B0604020202020204"/>
        <a:defRPr sz="35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ct val="0"/>
        </a:spcBef>
        <a:spcAft>
          <a:spcPts val="0"/>
        </a:spcAft>
        <a:buClr>
          <a:srgbClr val="000000"/>
        </a:buClr>
        <a:buFont typeface="Arial" panose="020B0604020202020204"/>
        <a:defRPr sz="35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ct val="0"/>
        </a:spcBef>
        <a:spcAft>
          <a:spcPts val="0"/>
        </a:spcAft>
        <a:buClr>
          <a:srgbClr val="000000"/>
        </a:buClr>
        <a:buFont typeface="Arial" panose="020B0604020202020204"/>
        <a:defRPr sz="35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ct val="0"/>
        </a:spcBef>
        <a:spcAft>
          <a:spcPts val="0"/>
        </a:spcAft>
        <a:buClr>
          <a:srgbClr val="000000"/>
        </a:buClr>
        <a:buFont typeface="Arial" panose="020B0604020202020204"/>
        <a:defRPr sz="35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ct val="0"/>
        </a:spcBef>
        <a:spcAft>
          <a:spcPts val="0"/>
        </a:spcAft>
        <a:buClr>
          <a:srgbClr val="000000"/>
        </a:buClr>
        <a:buFont typeface="Arial" panose="020B0604020202020204"/>
        <a:defRPr sz="35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ct val="0"/>
        </a:spcBef>
        <a:spcAft>
          <a:spcPts val="0"/>
        </a:spcAft>
        <a:buClr>
          <a:srgbClr val="000000"/>
        </a:buClr>
        <a:buFont typeface="Arial" panose="020B0604020202020204"/>
        <a:defRPr sz="35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ct val="0"/>
        </a:spcBef>
        <a:spcAft>
          <a:spcPts val="0"/>
        </a:spcAft>
        <a:buClr>
          <a:srgbClr val="000000"/>
        </a:buClr>
        <a:buFont typeface="Arial" panose="020B0604020202020204"/>
        <a:defRPr sz="35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ct val="0"/>
        </a:spcBef>
        <a:spcAft>
          <a:spcPts val="0"/>
        </a:spcAft>
        <a:buClr>
          <a:srgbClr val="000000"/>
        </a:buClr>
        <a:buFont typeface="Arial" panose="020B0604020202020204"/>
        <a:defRPr sz="35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ct val="0"/>
        </a:spcBef>
        <a:spcAft>
          <a:spcPts val="0"/>
        </a:spcAft>
        <a:buClr>
          <a:srgbClr val="000000"/>
        </a:buClr>
        <a:buFont typeface="Arial" panose="020B0604020202020204"/>
        <a:defRPr sz="35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ct val="0"/>
        </a:spcBef>
        <a:spcAft>
          <a:spcPts val="0"/>
        </a:spcAft>
        <a:buClr>
          <a:srgbClr val="000000"/>
        </a:buClr>
        <a:buFont typeface="Arial" panose="020B0604020202020204"/>
        <a:defRPr sz="35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ct val="0"/>
        </a:spcBef>
        <a:spcAft>
          <a:spcPts val="0"/>
        </a:spcAft>
        <a:buClr>
          <a:srgbClr val="000000"/>
        </a:buClr>
        <a:buFont typeface="Arial" panose="020B0604020202020204"/>
        <a:defRPr sz="35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ct val="0"/>
        </a:spcBef>
        <a:spcAft>
          <a:spcPts val="0"/>
        </a:spcAft>
        <a:buClr>
          <a:srgbClr val="000000"/>
        </a:buClr>
        <a:buFont typeface="Arial" panose="020B0604020202020204"/>
        <a:defRPr sz="35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ct val="0"/>
        </a:spcBef>
        <a:spcAft>
          <a:spcPts val="0"/>
        </a:spcAft>
        <a:buClr>
          <a:srgbClr val="000000"/>
        </a:buClr>
        <a:buFont typeface="Arial" panose="020B0604020202020204"/>
        <a:defRPr sz="35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ct val="0"/>
        </a:spcBef>
        <a:spcAft>
          <a:spcPts val="0"/>
        </a:spcAft>
        <a:buClr>
          <a:srgbClr val="000000"/>
        </a:buClr>
        <a:buFont typeface="Arial" panose="020B0604020202020204"/>
        <a:defRPr sz="35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ct val="0"/>
        </a:spcBef>
        <a:spcAft>
          <a:spcPts val="0"/>
        </a:spcAft>
        <a:buClr>
          <a:srgbClr val="000000"/>
        </a:buClr>
        <a:buFont typeface="Arial" panose="020B0604020202020204"/>
        <a:defRPr sz="35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ct val="0"/>
        </a:spcBef>
        <a:spcAft>
          <a:spcPts val="0"/>
        </a:spcAft>
        <a:buClr>
          <a:srgbClr val="000000"/>
        </a:buClr>
        <a:buFont typeface="Arial" panose="020B0604020202020204"/>
        <a:defRPr sz="35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3.xml"/><Relationship Id="rId1" Type="http://schemas.openxmlformats.org/officeDocument/2006/relationships/image" Target="../media/image16.png"/></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3.xml"/><Relationship Id="rId2" Type="http://schemas.openxmlformats.org/officeDocument/2006/relationships/image" Target="../media/image1.svg"/><Relationship Id="rId1" Type="http://schemas.openxmlformats.org/officeDocument/2006/relationships/image" Target="../media/image26.png"/></Relationships>
</file>

<file path=ppt/slides/_rels/slide12.xml.rels><?xml version="1.0" encoding="UTF-8" standalone="yes"?>
<Relationships xmlns="http://schemas.openxmlformats.org/package/2006/relationships"><Relationship Id="rId5" Type="http://schemas.openxmlformats.org/officeDocument/2006/relationships/notesSlide" Target="../notesSlides/notesSlide10.xml"/><Relationship Id="rId4" Type="http://schemas.openxmlformats.org/officeDocument/2006/relationships/slideLayout" Target="../slideLayouts/slideLayout3.xml"/><Relationship Id="rId3" Type="http://schemas.openxmlformats.org/officeDocument/2006/relationships/image" Target="../media/image28.png"/><Relationship Id="rId2" Type="http://schemas.openxmlformats.org/officeDocument/2006/relationships/tags" Target="../tags/tag1.xml"/><Relationship Id="rId1" Type="http://schemas.openxmlformats.org/officeDocument/2006/relationships/image" Target="../media/image27.png"/></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3.xml"/><Relationship Id="rId2" Type="http://schemas.openxmlformats.org/officeDocument/2006/relationships/image" Target="../media/image16.png"/><Relationship Id="rId1" Type="http://schemas.openxmlformats.org/officeDocument/2006/relationships/image" Target="../media/image29.png"/></Relationships>
</file>

<file path=ppt/slides/_rels/slide14.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3.xml"/><Relationship Id="rId2" Type="http://schemas.openxmlformats.org/officeDocument/2006/relationships/image" Target="../media/image31.png"/><Relationship Id="rId1" Type="http://schemas.openxmlformats.org/officeDocument/2006/relationships/image" Target="../media/image30.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5" Type="http://schemas.openxmlformats.org/officeDocument/2006/relationships/notesSlide" Target="../notesSlides/notesSlide15.xml"/><Relationship Id="rId4" Type="http://schemas.openxmlformats.org/officeDocument/2006/relationships/slideLayout" Target="../slideLayouts/slideLayout3.xml"/><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image" Target="../media/image32.png"/></Relationships>
</file>

<file path=ppt/slides/_rels/slide18.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3.xml"/><Relationship Id="rId2" Type="http://schemas.openxmlformats.org/officeDocument/2006/relationships/image" Target="../media/image36.png"/><Relationship Id="rId1" Type="http://schemas.openxmlformats.org/officeDocument/2006/relationships/image" Target="../media/image35.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3.xml"/><Relationship Id="rId1" Type="http://schemas.openxmlformats.org/officeDocument/2006/relationships/image" Target="../media/image37.png"/></Relationships>
</file>

<file path=ppt/slides/_rels/slide2.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27.xml"/><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image" Target="../media/image12.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3.xml"/><Relationship Id="rId1" Type="http://schemas.openxmlformats.org/officeDocument/2006/relationships/image" Target="../media/image38.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4" Type="http://schemas.openxmlformats.org/officeDocument/2006/relationships/notesSlide" Target="../notesSlides/notesSlide21.xml"/><Relationship Id="rId3" Type="http://schemas.openxmlformats.org/officeDocument/2006/relationships/slideLayout" Target="../slideLayouts/slideLayout3.xml"/><Relationship Id="rId2" Type="http://schemas.openxmlformats.org/officeDocument/2006/relationships/image" Target="../media/image39.png"/><Relationship Id="rId1" Type="http://schemas.openxmlformats.org/officeDocument/2006/relationships/image" Target="../media/image30.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3.xml"/><Relationship Id="rId1" Type="http://schemas.openxmlformats.org/officeDocument/2006/relationships/image" Target="../media/image40.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3.xml"/><Relationship Id="rId1" Type="http://schemas.openxmlformats.org/officeDocument/2006/relationships/image" Target="../media/image41.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png"/></Relationships>
</file>

<file path=ppt/slides/_rels/slide28.xml.rels><?xml version="1.0" encoding="UTF-8" standalone="yes"?>
<Relationships xmlns="http://schemas.openxmlformats.org/package/2006/relationships"><Relationship Id="rId5" Type="http://schemas.openxmlformats.org/officeDocument/2006/relationships/notesSlide" Target="../notesSlides/notesSlide25.xml"/><Relationship Id="rId4" Type="http://schemas.openxmlformats.org/officeDocument/2006/relationships/slideLayout" Target="../slideLayouts/slideLayout3.xml"/><Relationship Id="rId3" Type="http://schemas.openxmlformats.org/officeDocument/2006/relationships/image" Target="../media/image43.jpeg"/><Relationship Id="rId2" Type="http://schemas.openxmlformats.org/officeDocument/2006/relationships/image" Target="../media/image16.png"/><Relationship Id="rId1" Type="http://schemas.openxmlformats.org/officeDocument/2006/relationships/image" Target="../media/image42.jpeg"/></Relationships>
</file>

<file path=ppt/slides/_rels/slide29.xml.rels><?xml version="1.0" encoding="UTF-8" standalone="yes"?>
<Relationships xmlns="http://schemas.openxmlformats.org/package/2006/relationships"><Relationship Id="rId9" Type="http://schemas.openxmlformats.org/officeDocument/2006/relationships/hyperlink" Target="https://webkit.org/blog/" TargetMode="External"/><Relationship Id="rId8" Type="http://schemas.openxmlformats.org/officeDocument/2006/relationships/hyperlink" Target="https://webkit.org/blog/116/webcore-rendering-iii-layout-basics/" TargetMode="External"/><Relationship Id="rId7" Type="http://schemas.openxmlformats.org/officeDocument/2006/relationships/hyperlink" Target="https://webkit.org/blog/3996/introducing-the-rendering-frames-timeline/" TargetMode="External"/><Relationship Id="rId6" Type="http://schemas.openxmlformats.org/officeDocument/2006/relationships/hyperlink" Target="https://www.html5rocks.com/zh/tutorials/internals/howbrowserswork/" TargetMode="External"/><Relationship Id="rId5" Type="http://schemas.openxmlformats.org/officeDocument/2006/relationships/hyperlink" Target="https://www.cnblogs.com/dashnowords/p/11552517.html" TargetMode="External"/><Relationship Id="rId4" Type="http://schemas.openxmlformats.org/officeDocument/2006/relationships/hyperlink" Target="https://html.spec.whatwg.org/multipage/parsing.html" TargetMode="External"/><Relationship Id="rId3" Type="http://schemas.openxmlformats.org/officeDocument/2006/relationships/hyperlink" Target="https://www.w3.org/TR/css-2017/" TargetMode="External"/><Relationship Id="rId2" Type="http://schemas.openxmlformats.org/officeDocument/2006/relationships/hyperlink" Target="https://mp.weixin.qq.com/s?__biz=MjM5MzU5NDYwNA==&amp;mid=2247485453&amp;idx=1&amp;sn=6818bba1c74971fb7bb819bef580c7d5&amp;chksm=a695e58e91e26c9828c34ea40e551b94e8705e3841a6cdd4e5a944a441e6a6bdd900b3a4ac9e&amp;mpshare=1&amp;scene=1&amp;srcid=1030KadbLrZIm6WUW7ptcAGZ&amp;sharer_sharetime=1572384393575&amp;sharer_shareid=5f61bfc6ff56770ae16abc544b4ade7d&amp;key=526f965197b36025ddc2aafe08de45234d10de18184dcafb51036963fb063e20be72d231dc9274b697b40757c3b0068a0e4d45c5e4d609558632c81cdae7725d5217ef3e62b427581a5e79327e029e58&amp;ascene=1&amp;uin=ODEzNDM4OTYx&amp;devicetype=Windows+10&amp;version=62070158&amp;lang=zh_CN&amp;pass_ticket=Z0lXGsyTvlAkjToDxEMlk1WPkv1Nw4jiA4wdNEbvZTwHI7p2XwHxX99%2Fa8Fy9RW7" TargetMode="External"/><Relationship Id="rId12" Type="http://schemas.openxmlformats.org/officeDocument/2006/relationships/notesSlide" Target="../notesSlides/notesSlide26.xml"/><Relationship Id="rId11" Type="http://schemas.openxmlformats.org/officeDocument/2006/relationships/slideLayout" Target="../slideLayouts/slideLayout3.xml"/><Relationship Id="rId10" Type="http://schemas.openxmlformats.org/officeDocument/2006/relationships/image" Target="../media/image16.png"/><Relationship Id="rId1" Type="http://schemas.openxmlformats.org/officeDocument/2006/relationships/hyperlink" Target="https://mp.weixin.qq.com/s?__biz=MjM5MzU5NDYwNA==&amp;mid=2247485559&amp;idx=1&amp;sn=3c6407d13e2d31618f00fcf713b4ba56&amp;chksm=a695e5f491e26ce24f5356a4d6070a48f0ba348c7d9c654d57335b9736522162ca5f9ce5345d&amp;mpshare=1&amp;scene=1&amp;srcid=&amp;sharer_sharetime=1573994412654&amp;sharer_shareid=5f61bfc6ff56770ae16abc544b4ade7d&amp;key=b08e6dc0faeae2de9b7769dfb0011485df32e17f0befda3ec3b0085a5f90d5063af090790f57406f96b033ef455faca7177d6ba13ee398388bd6352fbfcd8d1b7358eccaece67cfa6ff56571d6c39f3e&amp;ascene=1&amp;uin=ODEzNDM4OTYx&amp;devicetype=Windows+10&amp;version=62070158&amp;lang=zh_CN&amp;pass_ticket=Z0lXGsyTvlAkjToDxEMlk1WPkv1Nw4jiA4wdNEbvZTwHI7p2XwHxX99%2Fa8Fy9RW7" TargetMode="External"/></Relationships>
</file>

<file path=ppt/slides/_rels/slide3.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2.xml"/><Relationship Id="rId2" Type="http://schemas.openxmlformats.org/officeDocument/2006/relationships/image" Target="../media/image16.png"/><Relationship Id="rId1" Type="http://schemas.openxmlformats.org/officeDocument/2006/relationships/image" Target="../media/image15.GIF"/></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7.png"/></Relationships>
</file>

<file path=ppt/slides/_rels/slide5.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19.png"/><Relationship Id="rId2" Type="http://schemas.openxmlformats.org/officeDocument/2006/relationships/image" Target="../media/image13.jpeg"/><Relationship Id="rId1" Type="http://schemas.openxmlformats.org/officeDocument/2006/relationships/image" Target="../media/image18.png"/></Relationships>
</file>

<file path=ppt/slides/_rels/slide6.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slideLayout" Target="../slideLayouts/slideLayout3.xml"/><Relationship Id="rId3" Type="http://schemas.openxmlformats.org/officeDocument/2006/relationships/image" Target="../media/image21.png"/><Relationship Id="rId2" Type="http://schemas.openxmlformats.org/officeDocument/2006/relationships/image" Target="../media/image13.jpeg"/><Relationship Id="rId1" Type="http://schemas.openxmlformats.org/officeDocument/2006/relationships/image" Target="../media/image20.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6" Type="http://schemas.openxmlformats.org/officeDocument/2006/relationships/notesSlide" Target="../notesSlides/notesSlide6.xml"/><Relationship Id="rId5" Type="http://schemas.openxmlformats.org/officeDocument/2006/relationships/slideLayout" Target="../slideLayouts/slideLayout3.xml"/><Relationship Id="rId4" Type="http://schemas.openxmlformats.org/officeDocument/2006/relationships/image" Target="../media/image23.png"/><Relationship Id="rId3" Type="http://schemas.openxmlformats.org/officeDocument/2006/relationships/image" Target="../media/image22.png"/><Relationship Id="rId2" Type="http://schemas.openxmlformats.org/officeDocument/2006/relationships/image" Target="../media/image13.jpeg"/><Relationship Id="rId1" Type="http://schemas.openxmlformats.org/officeDocument/2006/relationships/image" Target="../media/image20.png"/></Relationships>
</file>

<file path=ppt/slides/_rels/slide9.xml.rels><?xml version="1.0" encoding="UTF-8" standalone="yes"?>
<Relationships xmlns="http://schemas.openxmlformats.org/package/2006/relationships"><Relationship Id="rId5" Type="http://schemas.openxmlformats.org/officeDocument/2006/relationships/notesSlide" Target="../notesSlides/notesSlide7.xml"/><Relationship Id="rId4" Type="http://schemas.openxmlformats.org/officeDocument/2006/relationships/slideLayout" Target="../slideLayouts/slideLayout3.xml"/><Relationship Id="rId3" Type="http://schemas.openxmlformats.org/officeDocument/2006/relationships/image" Target="../media/image25.png"/><Relationship Id="rId2" Type="http://schemas.openxmlformats.org/officeDocument/2006/relationships/image" Target="../media/image16.png"/><Relationship Id="rId1"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52" name="Shape 52"/>
        <p:cNvGrpSpPr/>
        <p:nvPr/>
      </p:nvGrpSpPr>
      <p:grpSpPr>
        <a:xfrm>
          <a:off x="0" y="0"/>
          <a:ext cx="0" cy="0"/>
          <a:chOff x="0" y="0"/>
          <a:chExt cx="0" cy="0"/>
        </a:xfrm>
      </p:grpSpPr>
    </p:spTree>
  </p:cSld>
  <p:clrMapOvr>
    <a:masterClrMapping/>
  </p:clrMapOvr>
  <p:transition advTm="6928">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1506" name="Picture 44" descr="faceQ左视-无嘴"/>
          <p:cNvPicPr>
            <a:picLocks noChangeAspect="1"/>
          </p:cNvPicPr>
          <p:nvPr/>
        </p:nvPicPr>
        <p:blipFill>
          <a:blip r:embed="rId1"/>
          <a:stretch>
            <a:fillRect/>
          </a:stretch>
        </p:blipFill>
        <p:spPr>
          <a:xfrm>
            <a:off x="3627120" y="927100"/>
            <a:ext cx="570865" cy="605155"/>
          </a:xfrm>
          <a:prstGeom prst="rect">
            <a:avLst/>
          </a:prstGeom>
          <a:noFill/>
          <a:ln w="9525">
            <a:noFill/>
          </a:ln>
        </p:spPr>
      </p:pic>
      <p:sp>
        <p:nvSpPr>
          <p:cNvPr id="2" name="圆角矩形 1"/>
          <p:cNvSpPr/>
          <p:nvPr/>
        </p:nvSpPr>
        <p:spPr>
          <a:xfrm>
            <a:off x="1280795" y="3555365"/>
            <a:ext cx="1474788" cy="461963"/>
          </a:xfrm>
          <a:prstGeom prst="roundRect">
            <a:avLst>
              <a:gd name="adj" fmla="val 14109"/>
            </a:avLst>
          </a:prstGeom>
          <a:solidFill>
            <a:srgbClr val="7AD7CC"/>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fontAlgn="base"/>
            <a:r>
              <a:rPr lang="zh-CN" sz="1000" strike="noStrike" noProof="1">
                <a:ln>
                  <a:noFill/>
                </a:ln>
                <a:latin typeface="微软雅黑" panose="020B0503020204020204" charset="-122"/>
                <a:ea typeface="微软雅黑" panose="020B0503020204020204" charset="-122"/>
                <a:cs typeface="Roboto Slab" charset="0"/>
              </a:rPr>
              <a:t>从缓存读取</a:t>
            </a:r>
            <a:endParaRPr lang="zh-CN" sz="1000" strike="noStrike" noProof="1">
              <a:ln>
                <a:noFill/>
              </a:ln>
              <a:latin typeface="微软雅黑" panose="020B0503020204020204" charset="-122"/>
              <a:ea typeface="微软雅黑" panose="020B0503020204020204" charset="-122"/>
              <a:cs typeface="Roboto Slab" charset="0"/>
            </a:endParaRPr>
          </a:p>
        </p:txBody>
      </p:sp>
      <p:sp>
        <p:nvSpPr>
          <p:cNvPr id="54" name="圆角矩形 53"/>
          <p:cNvSpPr/>
          <p:nvPr/>
        </p:nvSpPr>
        <p:spPr>
          <a:xfrm>
            <a:off x="1559878" y="1040765"/>
            <a:ext cx="915988" cy="377825"/>
          </a:xfrm>
          <a:prstGeom prst="roundRect">
            <a:avLst>
              <a:gd name="adj" fmla="val 14109"/>
            </a:avLst>
          </a:prstGeom>
          <a:solidFill>
            <a:srgbClr val="FDD666"/>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fontAlgn="base"/>
            <a:r>
              <a:rPr lang="zh-CN" altLang="en-US" sz="1000" b="1" strike="noStrike" noProof="1">
                <a:ln>
                  <a:noFill/>
                </a:ln>
                <a:solidFill>
                  <a:schemeClr val="bg1"/>
                </a:solidFill>
                <a:latin typeface="微软雅黑" panose="020B0503020204020204" charset="-122"/>
                <a:ea typeface="微软雅黑" panose="020B0503020204020204" charset="-122"/>
                <a:cs typeface="Roboto Slab" charset="0"/>
              </a:rPr>
              <a:t>查缓存</a:t>
            </a:r>
            <a:endParaRPr lang="zh-CN" altLang="en-US" sz="1000" b="1" strike="noStrike" noProof="1">
              <a:ln>
                <a:noFill/>
              </a:ln>
              <a:solidFill>
                <a:schemeClr val="bg1"/>
              </a:solidFill>
              <a:latin typeface="微软雅黑" panose="020B0503020204020204" charset="-122"/>
              <a:ea typeface="微软雅黑" panose="020B0503020204020204" charset="-122"/>
              <a:cs typeface="Roboto Slab" charset="0"/>
            </a:endParaRPr>
          </a:p>
        </p:txBody>
      </p:sp>
      <p:sp>
        <p:nvSpPr>
          <p:cNvPr id="4" name="菱形 3"/>
          <p:cNvSpPr/>
          <p:nvPr/>
        </p:nvSpPr>
        <p:spPr>
          <a:xfrm>
            <a:off x="1198880" y="1602105"/>
            <a:ext cx="1638300" cy="581025"/>
          </a:xfrm>
          <a:prstGeom prst="diamond">
            <a:avLst/>
          </a:prstGeom>
          <a:solidFill>
            <a:srgbClr val="F09C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r>
              <a:rPr lang="zh-CN" altLang="en-US" sz="1000" b="1" strike="noStrike" noProof="1">
                <a:solidFill>
                  <a:schemeClr val="bg1"/>
                </a:solidFill>
                <a:latin typeface="微软雅黑" panose="020B0503020204020204" charset="-122"/>
                <a:ea typeface="微软雅黑" panose="020B0503020204020204" charset="-122"/>
              </a:rPr>
              <a:t>是否过期？</a:t>
            </a:r>
            <a:endParaRPr lang="zh-CN" altLang="en-US" sz="1000" b="1" strike="noStrike" noProof="1">
              <a:solidFill>
                <a:schemeClr val="bg1"/>
              </a:solidFill>
              <a:latin typeface="微软雅黑" panose="020B0503020204020204" charset="-122"/>
              <a:ea typeface="微软雅黑" panose="020B0503020204020204" charset="-122"/>
            </a:endParaRPr>
          </a:p>
        </p:txBody>
      </p:sp>
      <p:sp>
        <p:nvSpPr>
          <p:cNvPr id="7" name="矩形标注 6"/>
          <p:cNvSpPr/>
          <p:nvPr/>
        </p:nvSpPr>
        <p:spPr>
          <a:xfrm>
            <a:off x="3265805" y="176530"/>
            <a:ext cx="1718310" cy="474980"/>
          </a:xfrm>
          <a:prstGeom prst="wedgeRectCallout">
            <a:avLst>
              <a:gd name="adj1" fmla="val -56352"/>
              <a:gd name="adj2" fmla="val -18294"/>
            </a:avLst>
          </a:prstGeom>
          <a:noFill/>
          <a:ln w="9525">
            <a:solidFill>
              <a:schemeClr val="tx1">
                <a:lumMod val="50000"/>
                <a:lumOff val="50000"/>
              </a:schemeClr>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l" fontAlgn="base"/>
            <a:r>
              <a:rPr lang="zh-CN" altLang="en-US" sz="1200" strike="noStrike" noProof="1">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大史，再给我打开</a:t>
            </a:r>
            <a:r>
              <a:rPr lang="en-US" altLang="zh-CN" sz="1200" strike="noStrike" noProof="1">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www.dashspace.cn</a:t>
            </a:r>
            <a:endParaRPr lang="en-US" altLang="zh-CN" sz="1200" strike="noStrike" noProof="1">
              <a:solidFill>
                <a:schemeClr val="tx1">
                  <a:lumMod val="65000"/>
                  <a:lumOff val="35000"/>
                </a:schemeClr>
              </a:solidFill>
              <a:latin typeface="微软雅黑" panose="020B0503020204020204" charset="-122"/>
              <a:ea typeface="微软雅黑" panose="020B0503020204020204" charset="-122"/>
              <a:cs typeface="微软雅黑" panose="020B0503020204020204" charset="-122"/>
            </a:endParaRPr>
          </a:p>
        </p:txBody>
      </p:sp>
      <p:sp>
        <p:nvSpPr>
          <p:cNvPr id="8" name="菱形 7"/>
          <p:cNvSpPr/>
          <p:nvPr/>
        </p:nvSpPr>
        <p:spPr>
          <a:xfrm>
            <a:off x="3123248" y="1602105"/>
            <a:ext cx="1577975" cy="581025"/>
          </a:xfrm>
          <a:prstGeom prst="diamond">
            <a:avLst/>
          </a:prstGeom>
          <a:solidFill>
            <a:srgbClr val="F09C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r>
              <a:rPr lang="en-US" altLang="zh-CN" sz="1000" b="1" strike="noStrike" noProof="1">
                <a:solidFill>
                  <a:schemeClr val="bg1"/>
                </a:solidFill>
                <a:latin typeface="微软雅黑" panose="020B0503020204020204" charset="-122"/>
                <a:ea typeface="微软雅黑" panose="020B0503020204020204" charset="-122"/>
              </a:rPr>
              <a:t>Etag?</a:t>
            </a:r>
            <a:endParaRPr lang="en-US" altLang="zh-CN" sz="1000" b="1" strike="noStrike" noProof="1">
              <a:solidFill>
                <a:schemeClr val="bg1"/>
              </a:solidFill>
              <a:latin typeface="微软雅黑" panose="020B0503020204020204" charset="-122"/>
              <a:ea typeface="微软雅黑" panose="020B0503020204020204" charset="-122"/>
            </a:endParaRPr>
          </a:p>
        </p:txBody>
      </p:sp>
      <p:sp>
        <p:nvSpPr>
          <p:cNvPr id="10" name="菱形 9"/>
          <p:cNvSpPr/>
          <p:nvPr/>
        </p:nvSpPr>
        <p:spPr>
          <a:xfrm>
            <a:off x="3070225" y="2435860"/>
            <a:ext cx="1684655" cy="544830"/>
          </a:xfrm>
          <a:prstGeom prst="diamond">
            <a:avLst/>
          </a:prstGeom>
          <a:solidFill>
            <a:srgbClr val="F09C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en-US" altLang="zh-CN" sz="1000" b="1" strike="noStrike" noProof="1">
              <a:solidFill>
                <a:schemeClr val="bg1"/>
              </a:solidFill>
              <a:latin typeface="微软雅黑" panose="020B0503020204020204" charset="-122"/>
              <a:ea typeface="微软雅黑" panose="020B0503020204020204" charset="-122"/>
            </a:endParaRPr>
          </a:p>
        </p:txBody>
      </p:sp>
      <p:sp>
        <p:nvSpPr>
          <p:cNvPr id="21513" name="文本框 7"/>
          <p:cNvSpPr txBox="1"/>
          <p:nvPr/>
        </p:nvSpPr>
        <p:spPr>
          <a:xfrm>
            <a:off x="3335338" y="2585720"/>
            <a:ext cx="1419225" cy="245110"/>
          </a:xfrm>
          <a:prstGeom prst="rect">
            <a:avLst/>
          </a:prstGeom>
          <a:noFill/>
          <a:ln w="9525">
            <a:noFill/>
          </a:ln>
        </p:spPr>
        <p:txBody>
          <a:bodyPr wrap="square" anchor="t">
            <a:spAutoFit/>
          </a:bodyPr>
          <a:p>
            <a:r>
              <a:rPr lang="en-US" altLang="zh-CN" sz="1000" b="1">
                <a:solidFill>
                  <a:schemeClr val="bg1"/>
                </a:solidFill>
                <a:latin typeface="微软雅黑" panose="020B0503020204020204" charset="-122"/>
                <a:ea typeface="微软雅黑" panose="020B0503020204020204" charset="-122"/>
              </a:rPr>
              <a:t>Last-Modified?</a:t>
            </a:r>
            <a:endParaRPr lang="en-US" altLang="zh-CN" sz="1000" b="1">
              <a:solidFill>
                <a:schemeClr val="bg1"/>
              </a:solidFill>
              <a:latin typeface="微软雅黑" panose="020B0503020204020204" charset="-122"/>
              <a:ea typeface="微软雅黑" panose="020B0503020204020204" charset="-122"/>
            </a:endParaRPr>
          </a:p>
        </p:txBody>
      </p:sp>
      <p:sp>
        <p:nvSpPr>
          <p:cNvPr id="11" name="圆角矩形 10"/>
          <p:cNvSpPr/>
          <p:nvPr/>
        </p:nvSpPr>
        <p:spPr>
          <a:xfrm>
            <a:off x="5106670" y="1588453"/>
            <a:ext cx="1687513" cy="608013"/>
          </a:xfrm>
          <a:prstGeom prst="roundRect">
            <a:avLst>
              <a:gd name="adj" fmla="val 14109"/>
            </a:avLst>
          </a:prstGeom>
          <a:solidFill>
            <a:srgbClr val="696772"/>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fontAlgn="base"/>
            <a:r>
              <a:rPr lang="zh-CN" altLang="en-US" sz="1000" strike="noStrike" noProof="1">
                <a:ln>
                  <a:noFill/>
                </a:ln>
                <a:solidFill>
                  <a:schemeClr val="bg1"/>
                </a:solidFill>
                <a:latin typeface="微软雅黑" panose="020B0503020204020204" charset="-122"/>
                <a:ea typeface="微软雅黑" panose="020B0503020204020204" charset="-122"/>
                <a:cs typeface="Roboto Slab" charset="0"/>
              </a:rPr>
              <a:t>向</a:t>
            </a:r>
            <a:r>
              <a:rPr lang="en-US" altLang="zh-CN" sz="1000" strike="noStrike" noProof="1">
                <a:ln>
                  <a:noFill/>
                </a:ln>
                <a:solidFill>
                  <a:schemeClr val="bg1"/>
                </a:solidFill>
                <a:latin typeface="微软雅黑" panose="020B0503020204020204" charset="-122"/>
                <a:ea typeface="微软雅黑" panose="020B0503020204020204" charset="-122"/>
                <a:cs typeface="Roboto Slab" charset="0"/>
              </a:rPr>
              <a:t>Web</a:t>
            </a:r>
            <a:r>
              <a:rPr lang="zh-CN" altLang="en-US" sz="1000" strike="noStrike" noProof="1">
                <a:ln>
                  <a:noFill/>
                </a:ln>
                <a:solidFill>
                  <a:schemeClr val="bg1"/>
                </a:solidFill>
                <a:latin typeface="微软雅黑" panose="020B0503020204020204" charset="-122"/>
                <a:ea typeface="微软雅黑" panose="020B0503020204020204" charset="-122"/>
                <a:cs typeface="Roboto Slab" charset="0"/>
              </a:rPr>
              <a:t>服务器请求带</a:t>
            </a:r>
            <a:endParaRPr lang="zh-CN" altLang="en-US" sz="1000" strike="noStrike" noProof="1">
              <a:ln>
                <a:noFill/>
              </a:ln>
              <a:solidFill>
                <a:schemeClr val="bg1"/>
              </a:solidFill>
              <a:latin typeface="微软雅黑" panose="020B0503020204020204" charset="-122"/>
              <a:ea typeface="微软雅黑" panose="020B0503020204020204" charset="-122"/>
              <a:cs typeface="Roboto Slab" charset="0"/>
            </a:endParaRPr>
          </a:p>
          <a:p>
            <a:pPr algn="ctr" fontAlgn="base"/>
            <a:r>
              <a:rPr lang="en-US" altLang="zh-CN" sz="1000" b="1" strike="noStrike" noProof="1">
                <a:ln>
                  <a:noFill/>
                </a:ln>
                <a:solidFill>
                  <a:schemeClr val="bg1"/>
                </a:solidFill>
                <a:latin typeface="微软雅黑" panose="020B0503020204020204" charset="-122"/>
                <a:ea typeface="微软雅黑" panose="020B0503020204020204" charset="-122"/>
                <a:cs typeface="Roboto Slab" charset="0"/>
              </a:rPr>
              <a:t>If-None-Match</a:t>
            </a:r>
            <a:endParaRPr lang="en-US" altLang="zh-CN" sz="1000" b="1" strike="noStrike" noProof="1">
              <a:ln>
                <a:noFill/>
              </a:ln>
              <a:solidFill>
                <a:schemeClr val="bg1"/>
              </a:solidFill>
              <a:latin typeface="微软雅黑" panose="020B0503020204020204" charset="-122"/>
              <a:ea typeface="微软雅黑" panose="020B0503020204020204" charset="-122"/>
              <a:cs typeface="Roboto Slab" charset="0"/>
            </a:endParaRPr>
          </a:p>
        </p:txBody>
      </p:sp>
      <p:sp>
        <p:nvSpPr>
          <p:cNvPr id="12" name="圆角矩形 11"/>
          <p:cNvSpPr/>
          <p:nvPr/>
        </p:nvSpPr>
        <p:spPr>
          <a:xfrm>
            <a:off x="5106670" y="2484755"/>
            <a:ext cx="1687830" cy="495935"/>
          </a:xfrm>
          <a:prstGeom prst="roundRect">
            <a:avLst>
              <a:gd name="adj" fmla="val 14109"/>
            </a:avLst>
          </a:prstGeom>
          <a:solidFill>
            <a:srgbClr val="696772"/>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fontAlgn="base"/>
            <a:r>
              <a:rPr lang="zh-CN" altLang="en-US" sz="1000" strike="noStrike" noProof="1">
                <a:ln>
                  <a:noFill/>
                </a:ln>
                <a:solidFill>
                  <a:schemeClr val="bg1"/>
                </a:solidFill>
                <a:latin typeface="微软雅黑" panose="020B0503020204020204" charset="-122"/>
                <a:ea typeface="微软雅黑" panose="020B0503020204020204" charset="-122"/>
                <a:cs typeface="Roboto Slab" charset="0"/>
              </a:rPr>
              <a:t>向</a:t>
            </a:r>
            <a:r>
              <a:rPr lang="en-US" altLang="zh-CN" sz="1000" strike="noStrike" noProof="1">
                <a:ln>
                  <a:noFill/>
                </a:ln>
                <a:solidFill>
                  <a:schemeClr val="bg1"/>
                </a:solidFill>
                <a:latin typeface="微软雅黑" panose="020B0503020204020204" charset="-122"/>
                <a:ea typeface="微软雅黑" panose="020B0503020204020204" charset="-122"/>
                <a:cs typeface="Roboto Slab" charset="0"/>
              </a:rPr>
              <a:t>Web</a:t>
            </a:r>
            <a:r>
              <a:rPr lang="zh-CN" altLang="en-US" sz="1000" strike="noStrike" noProof="1">
                <a:ln>
                  <a:noFill/>
                </a:ln>
                <a:solidFill>
                  <a:schemeClr val="bg1"/>
                </a:solidFill>
                <a:latin typeface="微软雅黑" panose="020B0503020204020204" charset="-122"/>
                <a:ea typeface="微软雅黑" panose="020B0503020204020204" charset="-122"/>
                <a:cs typeface="Roboto Slab" charset="0"/>
              </a:rPr>
              <a:t>服务器请求带</a:t>
            </a:r>
            <a:endParaRPr lang="zh-CN" altLang="en-US" sz="1000" strike="noStrike" noProof="1">
              <a:ln>
                <a:noFill/>
              </a:ln>
              <a:solidFill>
                <a:schemeClr val="bg1"/>
              </a:solidFill>
              <a:latin typeface="微软雅黑" panose="020B0503020204020204" charset="-122"/>
              <a:ea typeface="微软雅黑" panose="020B0503020204020204" charset="-122"/>
              <a:cs typeface="Roboto Slab" charset="0"/>
            </a:endParaRPr>
          </a:p>
          <a:p>
            <a:pPr algn="ctr" fontAlgn="base"/>
            <a:r>
              <a:rPr lang="en-US" altLang="zh-CN" sz="1000" b="1" strike="noStrike" noProof="1">
                <a:ln>
                  <a:noFill/>
                </a:ln>
                <a:solidFill>
                  <a:schemeClr val="bg1"/>
                </a:solidFill>
                <a:latin typeface="微软雅黑" panose="020B0503020204020204" charset="-122"/>
                <a:ea typeface="微软雅黑" panose="020B0503020204020204" charset="-122"/>
                <a:cs typeface="Roboto Slab" charset="0"/>
              </a:rPr>
              <a:t>If-Modified-Since</a:t>
            </a:r>
            <a:endParaRPr lang="en-US" altLang="zh-CN" sz="1000" b="1" strike="noStrike" noProof="1">
              <a:ln>
                <a:noFill/>
              </a:ln>
              <a:solidFill>
                <a:schemeClr val="bg1"/>
              </a:solidFill>
              <a:latin typeface="微软雅黑" panose="020B0503020204020204" charset="-122"/>
              <a:ea typeface="微软雅黑" panose="020B0503020204020204" charset="-122"/>
              <a:cs typeface="Roboto Slab" charset="0"/>
            </a:endParaRPr>
          </a:p>
        </p:txBody>
      </p:sp>
      <p:sp>
        <p:nvSpPr>
          <p:cNvPr id="14" name="菱形 13"/>
          <p:cNvSpPr/>
          <p:nvPr/>
        </p:nvSpPr>
        <p:spPr>
          <a:xfrm>
            <a:off x="7021830" y="2998470"/>
            <a:ext cx="1577975" cy="581025"/>
          </a:xfrm>
          <a:prstGeom prst="diamond">
            <a:avLst/>
          </a:prstGeom>
          <a:solidFill>
            <a:srgbClr val="F09C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en-US" altLang="zh-CN" sz="1200" b="1" strike="noStrike" noProof="1">
              <a:solidFill>
                <a:schemeClr val="bg1"/>
              </a:solidFill>
              <a:latin typeface="微软雅黑" panose="020B0503020204020204" charset="-122"/>
              <a:ea typeface="微软雅黑" panose="020B0503020204020204" charset="-122"/>
            </a:endParaRPr>
          </a:p>
        </p:txBody>
      </p:sp>
      <p:sp>
        <p:nvSpPr>
          <p:cNvPr id="21517" name="文本框 13"/>
          <p:cNvSpPr txBox="1"/>
          <p:nvPr/>
        </p:nvSpPr>
        <p:spPr>
          <a:xfrm>
            <a:off x="7414260" y="3166745"/>
            <a:ext cx="901065" cy="245110"/>
          </a:xfrm>
          <a:prstGeom prst="rect">
            <a:avLst/>
          </a:prstGeom>
          <a:noFill/>
          <a:ln w="9525">
            <a:noFill/>
          </a:ln>
        </p:spPr>
        <p:txBody>
          <a:bodyPr wrap="square" anchor="t">
            <a:spAutoFit/>
          </a:bodyPr>
          <a:p>
            <a:r>
              <a:rPr lang="en-US" altLang="zh-CN" sz="1000" b="1">
                <a:solidFill>
                  <a:schemeClr val="bg1"/>
                </a:solidFill>
                <a:latin typeface="微软雅黑" panose="020B0503020204020204" charset="-122"/>
                <a:ea typeface="微软雅黑" panose="020B0503020204020204" charset="-122"/>
                <a:sym typeface="宋体" panose="02010600030101010101" pitchFamily="2" charset="-122"/>
              </a:rPr>
              <a:t>200? 304?</a:t>
            </a:r>
            <a:endParaRPr lang="en-US" altLang="zh-CN" sz="1000" b="1">
              <a:solidFill>
                <a:schemeClr val="bg1"/>
              </a:solidFill>
              <a:latin typeface="微软雅黑" panose="020B0503020204020204" charset="-122"/>
              <a:ea typeface="微软雅黑" panose="020B0503020204020204" charset="-122"/>
              <a:sym typeface="宋体" panose="02010600030101010101" pitchFamily="2" charset="-122"/>
            </a:endParaRPr>
          </a:p>
        </p:txBody>
      </p:sp>
      <p:sp>
        <p:nvSpPr>
          <p:cNvPr id="16" name="圆角矩形 15"/>
          <p:cNvSpPr/>
          <p:nvPr/>
        </p:nvSpPr>
        <p:spPr>
          <a:xfrm>
            <a:off x="3075623" y="3272155"/>
            <a:ext cx="1687513" cy="461963"/>
          </a:xfrm>
          <a:prstGeom prst="roundRect">
            <a:avLst>
              <a:gd name="adj" fmla="val 14109"/>
            </a:avLst>
          </a:prstGeom>
          <a:solidFill>
            <a:srgbClr val="696772"/>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fontAlgn="base"/>
            <a:r>
              <a:rPr lang="zh-CN" altLang="en-US" sz="1000" strike="noStrike" noProof="1">
                <a:ln>
                  <a:noFill/>
                </a:ln>
                <a:solidFill>
                  <a:schemeClr val="bg1"/>
                </a:solidFill>
                <a:latin typeface="微软雅黑" panose="020B0503020204020204" charset="-122"/>
                <a:ea typeface="微软雅黑" panose="020B0503020204020204" charset="-122"/>
                <a:cs typeface="Roboto Slab" charset="0"/>
              </a:rPr>
              <a:t>向</a:t>
            </a:r>
            <a:r>
              <a:rPr lang="en-US" altLang="zh-CN" sz="1000" strike="noStrike" noProof="1">
                <a:ln>
                  <a:noFill/>
                </a:ln>
                <a:solidFill>
                  <a:schemeClr val="bg1"/>
                </a:solidFill>
                <a:latin typeface="微软雅黑" panose="020B0503020204020204" charset="-122"/>
                <a:ea typeface="微软雅黑" panose="020B0503020204020204" charset="-122"/>
                <a:cs typeface="Roboto Slab" charset="0"/>
              </a:rPr>
              <a:t>Web</a:t>
            </a:r>
            <a:r>
              <a:rPr lang="zh-CN" altLang="en-US" sz="1000" strike="noStrike" noProof="1">
                <a:ln>
                  <a:noFill/>
                </a:ln>
                <a:solidFill>
                  <a:schemeClr val="bg1"/>
                </a:solidFill>
                <a:latin typeface="微软雅黑" panose="020B0503020204020204" charset="-122"/>
                <a:ea typeface="微软雅黑" panose="020B0503020204020204" charset="-122"/>
                <a:cs typeface="Roboto Slab" charset="0"/>
              </a:rPr>
              <a:t>服务器请求</a:t>
            </a:r>
            <a:endParaRPr lang="en-US" altLang="zh-CN" sz="1000" b="1" strike="noStrike" noProof="1">
              <a:ln>
                <a:noFill/>
              </a:ln>
              <a:solidFill>
                <a:schemeClr val="bg1"/>
              </a:solidFill>
              <a:latin typeface="微软雅黑" panose="020B0503020204020204" charset="-122"/>
              <a:ea typeface="微软雅黑" panose="020B0503020204020204" charset="-122"/>
              <a:cs typeface="Roboto Slab" charset="0"/>
            </a:endParaRPr>
          </a:p>
        </p:txBody>
      </p:sp>
      <p:sp>
        <p:nvSpPr>
          <p:cNvPr id="17" name="圆角矩形 16"/>
          <p:cNvSpPr/>
          <p:nvPr/>
        </p:nvSpPr>
        <p:spPr>
          <a:xfrm>
            <a:off x="3075623" y="3922713"/>
            <a:ext cx="1709738" cy="473075"/>
          </a:xfrm>
          <a:prstGeom prst="roundRect">
            <a:avLst>
              <a:gd name="adj" fmla="val 14109"/>
            </a:avLst>
          </a:prstGeom>
          <a:solidFill>
            <a:srgbClr val="79D7CE"/>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fontAlgn="base"/>
            <a:r>
              <a:rPr lang="zh-CN" altLang="en-US" sz="1000" strike="noStrike" noProof="1">
                <a:ln>
                  <a:noFill/>
                </a:ln>
                <a:solidFill>
                  <a:schemeClr val="bg1"/>
                </a:solidFill>
                <a:latin typeface="微软雅黑" panose="020B0503020204020204" charset="-122"/>
                <a:ea typeface="微软雅黑" panose="020B0503020204020204" charset="-122"/>
                <a:cs typeface="Roboto Slab" charset="0"/>
              </a:rPr>
              <a:t>请求响应，处理缓存</a:t>
            </a:r>
            <a:endParaRPr lang="zh-CN" altLang="en-US" sz="1000" strike="noStrike" noProof="1">
              <a:ln>
                <a:noFill/>
              </a:ln>
              <a:solidFill>
                <a:schemeClr val="bg1"/>
              </a:solidFill>
              <a:latin typeface="微软雅黑" panose="020B0503020204020204" charset="-122"/>
              <a:ea typeface="微软雅黑" panose="020B0503020204020204" charset="-122"/>
              <a:cs typeface="Roboto Slab" charset="0"/>
            </a:endParaRPr>
          </a:p>
        </p:txBody>
      </p:sp>
      <p:sp>
        <p:nvSpPr>
          <p:cNvPr id="18" name="圆角矩形 17"/>
          <p:cNvSpPr/>
          <p:nvPr/>
        </p:nvSpPr>
        <p:spPr>
          <a:xfrm>
            <a:off x="3433763" y="4596130"/>
            <a:ext cx="993775" cy="387350"/>
          </a:xfrm>
          <a:prstGeom prst="roundRect">
            <a:avLst>
              <a:gd name="adj" fmla="val 14109"/>
            </a:avLst>
          </a:prstGeom>
          <a:solidFill>
            <a:srgbClr val="696772"/>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fontAlgn="base"/>
            <a:r>
              <a:rPr lang="zh-CN" sz="1000" strike="noStrike" noProof="1">
                <a:ln>
                  <a:noFill/>
                </a:ln>
                <a:latin typeface="微软雅黑" panose="020B0503020204020204" charset="-122"/>
                <a:ea typeface="微软雅黑" panose="020B0503020204020204" charset="-122"/>
                <a:cs typeface="Roboto Slab" charset="0"/>
              </a:rPr>
              <a:t>呈现结果</a:t>
            </a:r>
            <a:endParaRPr lang="zh-CN" sz="1000" strike="noStrike" noProof="1">
              <a:ln>
                <a:noFill/>
              </a:ln>
              <a:latin typeface="微软雅黑" panose="020B0503020204020204" charset="-122"/>
              <a:ea typeface="微软雅黑" panose="020B0503020204020204" charset="-122"/>
              <a:cs typeface="Roboto Slab" charset="0"/>
            </a:endParaRPr>
          </a:p>
        </p:txBody>
      </p:sp>
      <p:cxnSp>
        <p:nvCxnSpPr>
          <p:cNvPr id="20" name="直接箭头连接符 19"/>
          <p:cNvCxnSpPr>
            <a:stCxn id="21506" idx="1"/>
          </p:cNvCxnSpPr>
          <p:nvPr/>
        </p:nvCxnSpPr>
        <p:spPr>
          <a:xfrm flipH="1" flipV="1">
            <a:off x="2476183" y="1217613"/>
            <a:ext cx="1150938" cy="4763"/>
          </a:xfrm>
          <a:prstGeom prst="straightConnector1">
            <a:avLst/>
          </a:prstGeom>
          <a:ln>
            <a:prstDash val="dash"/>
            <a:headEnd type="none"/>
            <a:tailEnd type="triangle" w="med" len="med"/>
          </a:ln>
        </p:spPr>
        <p:style>
          <a:lnRef idx="1">
            <a:schemeClr val="dk1"/>
          </a:lnRef>
          <a:fillRef idx="0">
            <a:schemeClr val="dk1"/>
          </a:fillRef>
          <a:effectRef idx="0">
            <a:schemeClr val="dk1"/>
          </a:effectRef>
          <a:fontRef idx="minor">
            <a:schemeClr val="tx1"/>
          </a:fontRef>
        </p:style>
      </p:cxnSp>
      <p:cxnSp>
        <p:nvCxnSpPr>
          <p:cNvPr id="21" name="直接箭头连接符 20"/>
          <p:cNvCxnSpPr>
            <a:stCxn id="54" idx="2"/>
            <a:endCxn id="4" idx="0"/>
          </p:cNvCxnSpPr>
          <p:nvPr/>
        </p:nvCxnSpPr>
        <p:spPr>
          <a:xfrm flipH="1">
            <a:off x="2018030" y="1410970"/>
            <a:ext cx="635" cy="183515"/>
          </a:xfrm>
          <a:prstGeom prst="straightConnector1">
            <a:avLst/>
          </a:prstGeom>
          <a:ln>
            <a:prstDash val="dash"/>
            <a:headEnd type="none"/>
            <a:tailEnd type="triangle" w="med" len="med"/>
          </a:ln>
        </p:spPr>
        <p:style>
          <a:lnRef idx="1">
            <a:schemeClr val="dk1"/>
          </a:lnRef>
          <a:fillRef idx="0">
            <a:schemeClr val="dk1"/>
          </a:fillRef>
          <a:effectRef idx="0">
            <a:schemeClr val="dk1"/>
          </a:effectRef>
          <a:fontRef idx="minor">
            <a:schemeClr val="tx1"/>
          </a:fontRef>
        </p:style>
      </p:cxnSp>
      <p:cxnSp>
        <p:nvCxnSpPr>
          <p:cNvPr id="22" name="直接箭头连接符 21"/>
          <p:cNvCxnSpPr>
            <a:stCxn id="4" idx="3"/>
            <a:endCxn id="8" idx="1"/>
          </p:cNvCxnSpPr>
          <p:nvPr/>
        </p:nvCxnSpPr>
        <p:spPr>
          <a:xfrm>
            <a:off x="2837180" y="1884998"/>
            <a:ext cx="286385" cy="0"/>
          </a:xfrm>
          <a:prstGeom prst="straightConnector1">
            <a:avLst/>
          </a:prstGeom>
          <a:ln>
            <a:prstDash val="dash"/>
            <a:headEnd type="none"/>
            <a:tailEnd type="triangle" w="med" len="med"/>
          </a:ln>
        </p:spPr>
        <p:style>
          <a:lnRef idx="1">
            <a:schemeClr val="dk1"/>
          </a:lnRef>
          <a:fillRef idx="0">
            <a:schemeClr val="dk1"/>
          </a:fillRef>
          <a:effectRef idx="0">
            <a:schemeClr val="dk1"/>
          </a:effectRef>
          <a:fontRef idx="minor">
            <a:schemeClr val="tx1"/>
          </a:fontRef>
        </p:style>
      </p:cxnSp>
      <p:cxnSp>
        <p:nvCxnSpPr>
          <p:cNvPr id="24" name="直接箭头连接符 23"/>
          <p:cNvCxnSpPr>
            <a:stCxn id="4" idx="2"/>
            <a:endCxn id="2" idx="0"/>
          </p:cNvCxnSpPr>
          <p:nvPr/>
        </p:nvCxnSpPr>
        <p:spPr>
          <a:xfrm>
            <a:off x="2018030" y="2175510"/>
            <a:ext cx="635" cy="1372235"/>
          </a:xfrm>
          <a:prstGeom prst="straightConnector1">
            <a:avLst/>
          </a:prstGeom>
          <a:ln>
            <a:prstDash val="dash"/>
            <a:headEnd type="none"/>
            <a:tailEnd type="triangle" w="med" len="med"/>
          </a:ln>
        </p:spPr>
        <p:style>
          <a:lnRef idx="1">
            <a:schemeClr val="dk1"/>
          </a:lnRef>
          <a:fillRef idx="0">
            <a:schemeClr val="dk1"/>
          </a:fillRef>
          <a:effectRef idx="0">
            <a:schemeClr val="dk1"/>
          </a:effectRef>
          <a:fontRef idx="minor">
            <a:schemeClr val="tx1"/>
          </a:fontRef>
        </p:style>
      </p:cxnSp>
      <p:sp>
        <p:nvSpPr>
          <p:cNvPr id="26" name="文本框 25"/>
          <p:cNvSpPr txBox="1"/>
          <p:nvPr/>
        </p:nvSpPr>
        <p:spPr>
          <a:xfrm>
            <a:off x="1640840" y="2642870"/>
            <a:ext cx="377825" cy="291465"/>
          </a:xfrm>
          <a:prstGeom prst="rect">
            <a:avLst/>
          </a:prstGeom>
          <a:noFill/>
        </p:spPr>
        <p:txBody>
          <a:bodyPr wrap="square" rtlCol="0">
            <a:spAutoFit/>
            <a:scene3d>
              <a:camera prst="orthographicFront"/>
              <a:lightRig rig="threePt" dir="t"/>
            </a:scene3d>
          </a:bodyPr>
          <a:p>
            <a:r>
              <a:rPr lang="zh-CN" altLang="en-US" sz="1300" b="1" noProof="1">
                <a:solidFill>
                  <a:schemeClr val="tx1">
                    <a:lumMod val="65000"/>
                    <a:lumOff val="35000"/>
                  </a:schemeClr>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cs typeface="+mn-cs"/>
                <a:sym typeface="+mn-ea"/>
              </a:rPr>
              <a:t>否</a:t>
            </a:r>
            <a:endParaRPr lang="zh-CN" altLang="en-US" sz="1300" b="1" noProof="1">
              <a:solidFill>
                <a:schemeClr val="tx1">
                  <a:lumMod val="65000"/>
                  <a:lumOff val="35000"/>
                </a:schemeClr>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sym typeface="+mn-ea"/>
            </a:endParaRPr>
          </a:p>
        </p:txBody>
      </p:sp>
      <p:sp>
        <p:nvSpPr>
          <p:cNvPr id="27" name="文本框 26"/>
          <p:cNvSpPr txBox="1"/>
          <p:nvPr/>
        </p:nvSpPr>
        <p:spPr>
          <a:xfrm>
            <a:off x="2745738" y="1601469"/>
            <a:ext cx="377825" cy="291466"/>
          </a:xfrm>
          <a:prstGeom prst="rect">
            <a:avLst/>
          </a:prstGeom>
          <a:noFill/>
        </p:spPr>
        <p:txBody>
          <a:bodyPr wrap="square" rtlCol="0">
            <a:spAutoFit/>
            <a:scene3d>
              <a:camera prst="orthographicFront"/>
              <a:lightRig rig="threePt" dir="t"/>
            </a:scene3d>
          </a:bodyPr>
          <a:p>
            <a:r>
              <a:rPr lang="zh-CN" altLang="en-US" sz="1300" b="1" noProof="1">
                <a:solidFill>
                  <a:schemeClr val="tx1">
                    <a:lumMod val="65000"/>
                    <a:lumOff val="35000"/>
                  </a:schemeClr>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cs typeface="+mn-cs"/>
                <a:sym typeface="+mn-ea"/>
              </a:rPr>
              <a:t>是</a:t>
            </a:r>
            <a:endParaRPr lang="zh-CN" altLang="en-US" sz="1300" b="1" noProof="1">
              <a:solidFill>
                <a:schemeClr val="tx1">
                  <a:lumMod val="65000"/>
                  <a:lumOff val="35000"/>
                </a:schemeClr>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sym typeface="+mn-ea"/>
            </a:endParaRPr>
          </a:p>
        </p:txBody>
      </p:sp>
      <p:cxnSp>
        <p:nvCxnSpPr>
          <p:cNvPr id="28" name="直接箭头连接符 27"/>
          <p:cNvCxnSpPr>
            <a:stCxn id="8" idx="3"/>
            <a:endCxn id="11" idx="1"/>
          </p:cNvCxnSpPr>
          <p:nvPr/>
        </p:nvCxnSpPr>
        <p:spPr>
          <a:xfrm>
            <a:off x="4701223" y="1884998"/>
            <a:ext cx="405130" cy="0"/>
          </a:xfrm>
          <a:prstGeom prst="straightConnector1">
            <a:avLst/>
          </a:prstGeom>
          <a:ln>
            <a:prstDash val="dash"/>
            <a:headEnd type="none"/>
            <a:tailEnd type="triangle" w="med" len="med"/>
          </a:ln>
        </p:spPr>
        <p:style>
          <a:lnRef idx="1">
            <a:schemeClr val="dk1"/>
          </a:lnRef>
          <a:fillRef idx="0">
            <a:schemeClr val="dk1"/>
          </a:fillRef>
          <a:effectRef idx="0">
            <a:schemeClr val="dk1"/>
          </a:effectRef>
          <a:fontRef idx="minor">
            <a:schemeClr val="tx1"/>
          </a:fontRef>
        </p:style>
      </p:cxnSp>
      <p:sp>
        <p:nvSpPr>
          <p:cNvPr id="29" name="文本框 28"/>
          <p:cNvSpPr txBox="1"/>
          <p:nvPr/>
        </p:nvSpPr>
        <p:spPr>
          <a:xfrm>
            <a:off x="4695188" y="1602105"/>
            <a:ext cx="377825" cy="291463"/>
          </a:xfrm>
          <a:prstGeom prst="rect">
            <a:avLst/>
          </a:prstGeom>
          <a:noFill/>
        </p:spPr>
        <p:txBody>
          <a:bodyPr wrap="square" rtlCol="0">
            <a:spAutoFit/>
            <a:scene3d>
              <a:camera prst="orthographicFront"/>
              <a:lightRig rig="threePt" dir="t"/>
            </a:scene3d>
          </a:bodyPr>
          <a:p>
            <a:r>
              <a:rPr lang="zh-CN" altLang="en-US" sz="1300" b="1" noProof="1">
                <a:solidFill>
                  <a:schemeClr val="tx1">
                    <a:lumMod val="65000"/>
                    <a:lumOff val="35000"/>
                  </a:schemeClr>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cs typeface="+mn-cs"/>
                <a:sym typeface="+mn-ea"/>
              </a:rPr>
              <a:t>是</a:t>
            </a:r>
            <a:endParaRPr lang="zh-CN" altLang="en-US" sz="1300" b="1" noProof="1">
              <a:solidFill>
                <a:schemeClr val="tx1">
                  <a:lumMod val="65000"/>
                  <a:lumOff val="35000"/>
                </a:schemeClr>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sym typeface="+mn-ea"/>
            </a:endParaRPr>
          </a:p>
        </p:txBody>
      </p:sp>
      <p:cxnSp>
        <p:nvCxnSpPr>
          <p:cNvPr id="30" name="直接箭头连接符 29"/>
          <p:cNvCxnSpPr>
            <a:stCxn id="8" idx="2"/>
            <a:endCxn id="10" idx="0"/>
          </p:cNvCxnSpPr>
          <p:nvPr/>
        </p:nvCxnSpPr>
        <p:spPr>
          <a:xfrm>
            <a:off x="3912870" y="2175510"/>
            <a:ext cx="0" cy="252730"/>
          </a:xfrm>
          <a:prstGeom prst="straightConnector1">
            <a:avLst/>
          </a:prstGeom>
          <a:ln>
            <a:prstDash val="dash"/>
            <a:headEnd type="none"/>
            <a:tailEnd type="triangle" w="med" len="med"/>
          </a:ln>
        </p:spPr>
        <p:style>
          <a:lnRef idx="1">
            <a:schemeClr val="dk1"/>
          </a:lnRef>
          <a:fillRef idx="0">
            <a:schemeClr val="dk1"/>
          </a:fillRef>
          <a:effectRef idx="0">
            <a:schemeClr val="dk1"/>
          </a:effectRef>
          <a:fontRef idx="minor">
            <a:schemeClr val="tx1"/>
          </a:fontRef>
        </p:style>
      </p:cxnSp>
      <p:cxnSp>
        <p:nvCxnSpPr>
          <p:cNvPr id="31" name="直接箭头连接符 30"/>
          <p:cNvCxnSpPr>
            <a:stCxn id="10" idx="2"/>
            <a:endCxn id="16" idx="0"/>
          </p:cNvCxnSpPr>
          <p:nvPr/>
        </p:nvCxnSpPr>
        <p:spPr>
          <a:xfrm>
            <a:off x="3912553" y="2973070"/>
            <a:ext cx="6985" cy="291465"/>
          </a:xfrm>
          <a:prstGeom prst="straightConnector1">
            <a:avLst/>
          </a:prstGeom>
          <a:ln>
            <a:prstDash val="dash"/>
            <a:headEnd type="none"/>
            <a:tailEnd type="triangle" w="med" len="med"/>
          </a:ln>
        </p:spPr>
        <p:style>
          <a:lnRef idx="1">
            <a:schemeClr val="dk1"/>
          </a:lnRef>
          <a:fillRef idx="0">
            <a:schemeClr val="dk1"/>
          </a:fillRef>
          <a:effectRef idx="0">
            <a:schemeClr val="dk1"/>
          </a:effectRef>
          <a:fontRef idx="minor">
            <a:schemeClr val="tx1"/>
          </a:fontRef>
        </p:style>
      </p:cxnSp>
      <p:cxnSp>
        <p:nvCxnSpPr>
          <p:cNvPr id="32" name="直接箭头连接符 31"/>
          <p:cNvCxnSpPr>
            <a:stCxn id="16" idx="2"/>
            <a:endCxn id="17" idx="0"/>
          </p:cNvCxnSpPr>
          <p:nvPr/>
        </p:nvCxnSpPr>
        <p:spPr>
          <a:xfrm>
            <a:off x="3919538" y="3726498"/>
            <a:ext cx="11430" cy="188595"/>
          </a:xfrm>
          <a:prstGeom prst="straightConnector1">
            <a:avLst/>
          </a:prstGeom>
          <a:ln>
            <a:prstDash val="dash"/>
            <a:headEnd type="none"/>
            <a:tailEnd type="triangle" w="med" len="med"/>
          </a:ln>
        </p:spPr>
        <p:style>
          <a:lnRef idx="1">
            <a:schemeClr val="dk1"/>
          </a:lnRef>
          <a:fillRef idx="0">
            <a:schemeClr val="dk1"/>
          </a:fillRef>
          <a:effectRef idx="0">
            <a:schemeClr val="dk1"/>
          </a:effectRef>
          <a:fontRef idx="minor">
            <a:schemeClr val="tx1"/>
          </a:fontRef>
        </p:style>
      </p:cxnSp>
      <p:cxnSp>
        <p:nvCxnSpPr>
          <p:cNvPr id="33" name="直接箭头连接符 32"/>
          <p:cNvCxnSpPr>
            <a:stCxn id="17" idx="2"/>
            <a:endCxn id="18" idx="0"/>
          </p:cNvCxnSpPr>
          <p:nvPr/>
        </p:nvCxnSpPr>
        <p:spPr>
          <a:xfrm>
            <a:off x="3931285" y="4388168"/>
            <a:ext cx="0" cy="200025"/>
          </a:xfrm>
          <a:prstGeom prst="straightConnector1">
            <a:avLst/>
          </a:prstGeom>
          <a:ln>
            <a:prstDash val="dash"/>
            <a:headEnd type="none"/>
            <a:tailEnd type="triangle" w="med" len="med"/>
          </a:ln>
        </p:spPr>
        <p:style>
          <a:lnRef idx="1">
            <a:schemeClr val="dk1"/>
          </a:lnRef>
          <a:fillRef idx="0">
            <a:schemeClr val="dk1"/>
          </a:fillRef>
          <a:effectRef idx="0">
            <a:schemeClr val="dk1"/>
          </a:effectRef>
          <a:fontRef idx="minor">
            <a:schemeClr val="tx1"/>
          </a:fontRef>
        </p:style>
      </p:cxnSp>
      <p:sp>
        <p:nvSpPr>
          <p:cNvPr id="34" name="文本框 33"/>
          <p:cNvSpPr txBox="1"/>
          <p:nvPr/>
        </p:nvSpPr>
        <p:spPr>
          <a:xfrm>
            <a:off x="3935095" y="2163445"/>
            <a:ext cx="377825" cy="291465"/>
          </a:xfrm>
          <a:prstGeom prst="rect">
            <a:avLst/>
          </a:prstGeom>
          <a:noFill/>
        </p:spPr>
        <p:txBody>
          <a:bodyPr wrap="square" rtlCol="0">
            <a:spAutoFit/>
            <a:scene3d>
              <a:camera prst="orthographicFront"/>
              <a:lightRig rig="threePt" dir="t"/>
            </a:scene3d>
          </a:bodyPr>
          <a:p>
            <a:r>
              <a:rPr lang="zh-CN" altLang="en-US" sz="1300" b="1" noProof="1">
                <a:solidFill>
                  <a:schemeClr val="tx1">
                    <a:lumMod val="65000"/>
                    <a:lumOff val="35000"/>
                  </a:schemeClr>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cs typeface="+mn-cs"/>
                <a:sym typeface="+mn-ea"/>
              </a:rPr>
              <a:t>否</a:t>
            </a:r>
            <a:endParaRPr lang="zh-CN" altLang="en-US" sz="1300" b="1" noProof="1">
              <a:solidFill>
                <a:schemeClr val="tx1">
                  <a:lumMod val="65000"/>
                  <a:lumOff val="35000"/>
                </a:schemeClr>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sym typeface="+mn-ea"/>
            </a:endParaRPr>
          </a:p>
        </p:txBody>
      </p:sp>
      <p:sp>
        <p:nvSpPr>
          <p:cNvPr id="36" name="文本框 35"/>
          <p:cNvSpPr txBox="1"/>
          <p:nvPr/>
        </p:nvSpPr>
        <p:spPr>
          <a:xfrm>
            <a:off x="3912868" y="2980689"/>
            <a:ext cx="377825" cy="291466"/>
          </a:xfrm>
          <a:prstGeom prst="rect">
            <a:avLst/>
          </a:prstGeom>
          <a:noFill/>
        </p:spPr>
        <p:txBody>
          <a:bodyPr wrap="square" rtlCol="0">
            <a:spAutoFit/>
            <a:scene3d>
              <a:camera prst="orthographicFront"/>
              <a:lightRig rig="threePt" dir="t"/>
            </a:scene3d>
          </a:bodyPr>
          <a:p>
            <a:r>
              <a:rPr lang="zh-CN" altLang="en-US" sz="1300" b="1" noProof="1">
                <a:solidFill>
                  <a:schemeClr val="tx1">
                    <a:lumMod val="65000"/>
                    <a:lumOff val="35000"/>
                  </a:schemeClr>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cs typeface="+mn-cs"/>
                <a:sym typeface="+mn-ea"/>
              </a:rPr>
              <a:t>否</a:t>
            </a:r>
            <a:endParaRPr lang="zh-CN" altLang="en-US" sz="1300" b="1" noProof="1">
              <a:solidFill>
                <a:schemeClr val="tx1">
                  <a:lumMod val="65000"/>
                  <a:lumOff val="35000"/>
                </a:schemeClr>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sym typeface="+mn-ea"/>
            </a:endParaRPr>
          </a:p>
        </p:txBody>
      </p:sp>
      <p:cxnSp>
        <p:nvCxnSpPr>
          <p:cNvPr id="37" name="直接箭头连接符 36"/>
          <p:cNvCxnSpPr>
            <a:stCxn id="10" idx="3"/>
            <a:endCxn id="12" idx="1"/>
          </p:cNvCxnSpPr>
          <p:nvPr/>
        </p:nvCxnSpPr>
        <p:spPr>
          <a:xfrm>
            <a:off x="4754880" y="2700655"/>
            <a:ext cx="351790" cy="24765"/>
          </a:xfrm>
          <a:prstGeom prst="straightConnector1">
            <a:avLst/>
          </a:prstGeom>
          <a:ln>
            <a:prstDash val="dash"/>
            <a:headEnd type="none"/>
            <a:tailEnd type="triangle" w="med" len="med"/>
          </a:ln>
        </p:spPr>
        <p:style>
          <a:lnRef idx="1">
            <a:schemeClr val="dk1"/>
          </a:lnRef>
          <a:fillRef idx="0">
            <a:schemeClr val="dk1"/>
          </a:fillRef>
          <a:effectRef idx="0">
            <a:schemeClr val="dk1"/>
          </a:effectRef>
          <a:fontRef idx="minor">
            <a:schemeClr val="tx1"/>
          </a:fontRef>
        </p:style>
      </p:cxnSp>
      <p:sp>
        <p:nvSpPr>
          <p:cNvPr id="38" name="文本框 37"/>
          <p:cNvSpPr txBox="1"/>
          <p:nvPr/>
        </p:nvSpPr>
        <p:spPr>
          <a:xfrm>
            <a:off x="4715508" y="2497455"/>
            <a:ext cx="377825" cy="291465"/>
          </a:xfrm>
          <a:prstGeom prst="rect">
            <a:avLst/>
          </a:prstGeom>
          <a:noFill/>
        </p:spPr>
        <p:txBody>
          <a:bodyPr wrap="square" rtlCol="0">
            <a:spAutoFit/>
            <a:scene3d>
              <a:camera prst="orthographicFront"/>
              <a:lightRig rig="threePt" dir="t"/>
            </a:scene3d>
          </a:bodyPr>
          <a:p>
            <a:r>
              <a:rPr lang="zh-CN" altLang="en-US" sz="1300" b="1" noProof="1">
                <a:solidFill>
                  <a:schemeClr val="tx1">
                    <a:lumMod val="65000"/>
                    <a:lumOff val="35000"/>
                  </a:schemeClr>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cs typeface="+mn-cs"/>
                <a:sym typeface="+mn-ea"/>
              </a:rPr>
              <a:t>是</a:t>
            </a:r>
            <a:endParaRPr lang="zh-CN" altLang="en-US" sz="1300" b="1" noProof="1">
              <a:solidFill>
                <a:schemeClr val="tx1">
                  <a:lumMod val="65000"/>
                  <a:lumOff val="35000"/>
                </a:schemeClr>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sym typeface="+mn-ea"/>
            </a:endParaRPr>
          </a:p>
        </p:txBody>
      </p:sp>
      <p:cxnSp>
        <p:nvCxnSpPr>
          <p:cNvPr id="39" name="肘形连接符 38"/>
          <p:cNvCxnSpPr>
            <a:stCxn id="11" idx="3"/>
            <a:endCxn id="14" idx="0"/>
          </p:cNvCxnSpPr>
          <p:nvPr/>
        </p:nvCxnSpPr>
        <p:spPr>
          <a:xfrm>
            <a:off x="6794500" y="1885315"/>
            <a:ext cx="1016635" cy="1105535"/>
          </a:xfrm>
          <a:prstGeom prst="bentConnector2">
            <a:avLst/>
          </a:prstGeom>
          <a:ln>
            <a:prstDash val="dash"/>
            <a:headEnd type="none"/>
            <a:tailEnd type="triangle" w="med" len="med"/>
          </a:ln>
        </p:spPr>
        <p:style>
          <a:lnRef idx="1">
            <a:schemeClr val="dk1"/>
          </a:lnRef>
          <a:fillRef idx="0">
            <a:schemeClr val="dk1"/>
          </a:fillRef>
          <a:effectRef idx="0">
            <a:schemeClr val="dk1"/>
          </a:effectRef>
          <a:fontRef idx="minor">
            <a:schemeClr val="tx1"/>
          </a:fontRef>
        </p:style>
      </p:cxnSp>
      <p:cxnSp>
        <p:nvCxnSpPr>
          <p:cNvPr id="40" name="肘形连接符 39"/>
          <p:cNvCxnSpPr>
            <a:stCxn id="12" idx="3"/>
            <a:endCxn id="14" idx="0"/>
          </p:cNvCxnSpPr>
          <p:nvPr/>
        </p:nvCxnSpPr>
        <p:spPr>
          <a:xfrm>
            <a:off x="6794500" y="2725420"/>
            <a:ext cx="1016635" cy="265430"/>
          </a:xfrm>
          <a:prstGeom prst="bentConnector2">
            <a:avLst/>
          </a:prstGeom>
          <a:ln>
            <a:prstDash val="dash"/>
            <a:headEnd type="none"/>
            <a:tailEnd type="triangle" w="med" len="med"/>
          </a:ln>
        </p:spPr>
        <p:style>
          <a:lnRef idx="1">
            <a:schemeClr val="dk1"/>
          </a:lnRef>
          <a:fillRef idx="0">
            <a:schemeClr val="dk1"/>
          </a:fillRef>
          <a:effectRef idx="0">
            <a:schemeClr val="dk1"/>
          </a:effectRef>
          <a:fontRef idx="minor">
            <a:schemeClr val="tx1"/>
          </a:fontRef>
        </p:style>
      </p:cxnSp>
      <p:sp>
        <p:nvSpPr>
          <p:cNvPr id="41" name="文本框 40"/>
          <p:cNvSpPr txBox="1"/>
          <p:nvPr/>
        </p:nvSpPr>
        <p:spPr>
          <a:xfrm>
            <a:off x="7810500" y="2163445"/>
            <a:ext cx="1098550" cy="291465"/>
          </a:xfrm>
          <a:prstGeom prst="rect">
            <a:avLst/>
          </a:prstGeom>
          <a:noFill/>
        </p:spPr>
        <p:txBody>
          <a:bodyPr wrap="square" rtlCol="0">
            <a:spAutoFit/>
            <a:scene3d>
              <a:camera prst="orthographicFront"/>
              <a:lightRig rig="threePt" dir="t"/>
            </a:scene3d>
          </a:bodyPr>
          <a:p>
            <a:r>
              <a:rPr lang="zh-CN" altLang="en-US" sz="1300" b="1" noProof="1">
                <a:solidFill>
                  <a:schemeClr val="tx1">
                    <a:lumMod val="65000"/>
                    <a:lumOff val="35000"/>
                  </a:schemeClr>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cs typeface="+mn-cs"/>
                <a:sym typeface="+mn-ea"/>
              </a:rPr>
              <a:t>服务器处理</a:t>
            </a:r>
            <a:endParaRPr lang="zh-CN" altLang="en-US" sz="1300" b="1" noProof="1">
              <a:solidFill>
                <a:schemeClr val="tx1">
                  <a:lumMod val="65000"/>
                  <a:lumOff val="35000"/>
                </a:schemeClr>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sym typeface="+mn-ea"/>
            </a:endParaRPr>
          </a:p>
        </p:txBody>
      </p:sp>
      <p:sp>
        <p:nvSpPr>
          <p:cNvPr id="42" name="圆角矩形 41"/>
          <p:cNvSpPr/>
          <p:nvPr/>
        </p:nvSpPr>
        <p:spPr>
          <a:xfrm>
            <a:off x="7072948" y="3923030"/>
            <a:ext cx="1474788" cy="461963"/>
          </a:xfrm>
          <a:prstGeom prst="roundRect">
            <a:avLst>
              <a:gd name="adj" fmla="val 14109"/>
            </a:avLst>
          </a:prstGeom>
          <a:solidFill>
            <a:srgbClr val="7AD7CC"/>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fontAlgn="base"/>
            <a:r>
              <a:rPr lang="zh-CN" sz="1000" strike="noStrike" noProof="1">
                <a:ln>
                  <a:noFill/>
                </a:ln>
                <a:latin typeface="微软雅黑" panose="020B0503020204020204" charset="-122"/>
                <a:ea typeface="微软雅黑" panose="020B0503020204020204" charset="-122"/>
                <a:cs typeface="Roboto Slab" charset="0"/>
              </a:rPr>
              <a:t>从缓存读取</a:t>
            </a:r>
            <a:endParaRPr lang="zh-CN" sz="1000" strike="noStrike" noProof="1">
              <a:ln>
                <a:noFill/>
              </a:ln>
              <a:latin typeface="微软雅黑" panose="020B0503020204020204" charset="-122"/>
              <a:ea typeface="微软雅黑" panose="020B0503020204020204" charset="-122"/>
              <a:cs typeface="Roboto Slab" charset="0"/>
            </a:endParaRPr>
          </a:p>
        </p:txBody>
      </p:sp>
      <p:cxnSp>
        <p:nvCxnSpPr>
          <p:cNvPr id="43" name="肘形连接符 42"/>
          <p:cNvCxnSpPr>
            <a:stCxn id="14" idx="1"/>
            <a:endCxn id="17" idx="3"/>
          </p:cNvCxnSpPr>
          <p:nvPr/>
        </p:nvCxnSpPr>
        <p:spPr>
          <a:xfrm rot="10800000" flipV="1">
            <a:off x="4785995" y="3281680"/>
            <a:ext cx="2235835" cy="870585"/>
          </a:xfrm>
          <a:prstGeom prst="bentConnector3">
            <a:avLst>
              <a:gd name="adj1" fmla="val 49986"/>
            </a:avLst>
          </a:prstGeom>
          <a:ln>
            <a:prstDash val="dash"/>
            <a:headEnd type="none"/>
            <a:tailEnd type="triangle" w="med" len="med"/>
          </a:ln>
        </p:spPr>
        <p:style>
          <a:lnRef idx="1">
            <a:schemeClr val="dk1"/>
          </a:lnRef>
          <a:fillRef idx="0">
            <a:schemeClr val="dk1"/>
          </a:fillRef>
          <a:effectRef idx="0">
            <a:schemeClr val="dk1"/>
          </a:effectRef>
          <a:fontRef idx="minor">
            <a:schemeClr val="tx1"/>
          </a:fontRef>
        </p:style>
      </p:cxnSp>
      <p:sp>
        <p:nvSpPr>
          <p:cNvPr id="44" name="文本框 43"/>
          <p:cNvSpPr txBox="1"/>
          <p:nvPr/>
        </p:nvSpPr>
        <p:spPr>
          <a:xfrm>
            <a:off x="5877560" y="2998470"/>
            <a:ext cx="1098550" cy="291465"/>
          </a:xfrm>
          <a:prstGeom prst="rect">
            <a:avLst/>
          </a:prstGeom>
          <a:noFill/>
        </p:spPr>
        <p:txBody>
          <a:bodyPr wrap="square" rtlCol="0">
            <a:spAutoFit/>
            <a:scene3d>
              <a:camera prst="orthographicFront"/>
              <a:lightRig rig="threePt" dir="t"/>
            </a:scene3d>
          </a:bodyPr>
          <a:p>
            <a:r>
              <a:rPr lang="en-US" altLang="zh-CN" sz="1300" b="1" noProof="1">
                <a:solidFill>
                  <a:schemeClr val="tx1">
                    <a:lumMod val="65000"/>
                    <a:lumOff val="35000"/>
                  </a:schemeClr>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cs typeface="+mn-cs"/>
                <a:sym typeface="+mn-ea"/>
              </a:rPr>
              <a:t>200</a:t>
            </a:r>
            <a:endParaRPr lang="zh-CN" altLang="en-US" sz="1300" b="1" noProof="1">
              <a:solidFill>
                <a:schemeClr val="tx1">
                  <a:lumMod val="65000"/>
                  <a:lumOff val="35000"/>
                </a:schemeClr>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sym typeface="+mn-ea"/>
            </a:endParaRPr>
          </a:p>
        </p:txBody>
      </p:sp>
      <p:cxnSp>
        <p:nvCxnSpPr>
          <p:cNvPr id="45" name="直接箭头连接符 44"/>
          <p:cNvCxnSpPr>
            <a:stCxn id="14" idx="2"/>
            <a:endCxn id="42" idx="0"/>
          </p:cNvCxnSpPr>
          <p:nvPr/>
        </p:nvCxnSpPr>
        <p:spPr>
          <a:xfrm>
            <a:off x="7810818" y="3571875"/>
            <a:ext cx="0" cy="343535"/>
          </a:xfrm>
          <a:prstGeom prst="straightConnector1">
            <a:avLst/>
          </a:prstGeom>
          <a:ln>
            <a:prstDash val="dash"/>
            <a:headEnd type="none"/>
            <a:tailEnd type="triangle" w="med" len="med"/>
          </a:ln>
        </p:spPr>
        <p:style>
          <a:lnRef idx="1">
            <a:schemeClr val="dk1"/>
          </a:lnRef>
          <a:fillRef idx="0">
            <a:schemeClr val="dk1"/>
          </a:fillRef>
          <a:effectRef idx="0">
            <a:schemeClr val="dk1"/>
          </a:effectRef>
          <a:fontRef idx="minor">
            <a:schemeClr val="tx1"/>
          </a:fontRef>
        </p:style>
      </p:cxnSp>
      <p:sp>
        <p:nvSpPr>
          <p:cNvPr id="46" name="文本框 45"/>
          <p:cNvSpPr txBox="1"/>
          <p:nvPr/>
        </p:nvSpPr>
        <p:spPr>
          <a:xfrm>
            <a:off x="7810499" y="3579495"/>
            <a:ext cx="1098550" cy="291465"/>
          </a:xfrm>
          <a:prstGeom prst="rect">
            <a:avLst/>
          </a:prstGeom>
          <a:noFill/>
        </p:spPr>
        <p:txBody>
          <a:bodyPr wrap="square" rtlCol="0">
            <a:spAutoFit/>
            <a:scene3d>
              <a:camera prst="orthographicFront"/>
              <a:lightRig rig="threePt" dir="t"/>
            </a:scene3d>
          </a:bodyPr>
          <a:p>
            <a:r>
              <a:rPr lang="en-US" altLang="zh-CN" sz="1300" b="1" noProof="1">
                <a:solidFill>
                  <a:schemeClr val="tx1">
                    <a:lumMod val="65000"/>
                    <a:lumOff val="35000"/>
                  </a:schemeClr>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cs typeface="+mn-cs"/>
                <a:sym typeface="+mn-ea"/>
              </a:rPr>
              <a:t>304</a:t>
            </a:r>
            <a:endParaRPr lang="zh-CN" altLang="en-US" sz="1300" b="1" noProof="1">
              <a:solidFill>
                <a:schemeClr val="tx1">
                  <a:lumMod val="65000"/>
                  <a:lumOff val="35000"/>
                </a:schemeClr>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sym typeface="+mn-ea"/>
            </a:endParaRPr>
          </a:p>
        </p:txBody>
      </p:sp>
      <p:cxnSp>
        <p:nvCxnSpPr>
          <p:cNvPr id="47" name="肘形连接符 46"/>
          <p:cNvCxnSpPr/>
          <p:nvPr/>
        </p:nvCxnSpPr>
        <p:spPr>
          <a:xfrm rot="5400000" flipV="1">
            <a:off x="2674303" y="3350578"/>
            <a:ext cx="578485" cy="1912620"/>
          </a:xfrm>
          <a:prstGeom prst="bentConnector3">
            <a:avLst>
              <a:gd name="adj1" fmla="val 81668"/>
            </a:avLst>
          </a:prstGeom>
          <a:ln>
            <a:prstDash val="dash"/>
            <a:headEnd type="none"/>
            <a:tailEnd type="triangle" w="med" len="med"/>
          </a:ln>
        </p:spPr>
        <p:style>
          <a:lnRef idx="1">
            <a:schemeClr val="dk1"/>
          </a:lnRef>
          <a:fillRef idx="0">
            <a:schemeClr val="dk1"/>
          </a:fillRef>
          <a:effectRef idx="0">
            <a:schemeClr val="dk1"/>
          </a:effectRef>
          <a:fontRef idx="minor">
            <a:schemeClr val="tx1"/>
          </a:fontRef>
        </p:style>
      </p:cxnSp>
      <p:cxnSp>
        <p:nvCxnSpPr>
          <p:cNvPr id="48" name="肘形连接符 47"/>
          <p:cNvCxnSpPr>
            <a:stCxn id="42" idx="2"/>
            <a:endCxn id="18" idx="0"/>
          </p:cNvCxnSpPr>
          <p:nvPr/>
        </p:nvCxnSpPr>
        <p:spPr>
          <a:xfrm rot="5400000">
            <a:off x="5765800" y="2543175"/>
            <a:ext cx="210820" cy="3879850"/>
          </a:xfrm>
          <a:prstGeom prst="bentConnector3">
            <a:avLst>
              <a:gd name="adj1" fmla="val 50000"/>
            </a:avLst>
          </a:prstGeom>
          <a:ln>
            <a:prstDash val="dash"/>
            <a:headEnd type="none"/>
            <a:tailEnd type="triangle" w="med" len="med"/>
          </a:ln>
        </p:spPr>
        <p:style>
          <a:lnRef idx="1">
            <a:schemeClr val="dk1"/>
          </a:lnRef>
          <a:fillRef idx="0">
            <a:schemeClr val="dk1"/>
          </a:fillRef>
          <a:effectRef idx="0">
            <a:schemeClr val="dk1"/>
          </a:effectRef>
          <a:fontRef idx="minor">
            <a:schemeClr val="tx1"/>
          </a:fontRef>
        </p:style>
      </p:cxnSp>
      <p:sp>
        <p:nvSpPr>
          <p:cNvPr id="11265" name="标题 1"/>
          <p:cNvSpPr>
            <a:spLocks noGrp="1"/>
          </p:cNvSpPr>
          <p:nvPr>
            <p:ph type="ctrTitle" idx="4294967295"/>
          </p:nvPr>
        </p:nvSpPr>
        <p:spPr>
          <a:xfrm>
            <a:off x="0" y="69850"/>
            <a:ext cx="3513455" cy="581660"/>
          </a:xfrm>
        </p:spPr>
        <p:txBody>
          <a:bodyPr vert="horz" anchor="ctr"/>
          <a:p>
            <a:pPr algn="l">
              <a:buClrTx/>
              <a:buSzTx/>
              <a:buFontTx/>
            </a:pPr>
            <a:r>
              <a:rPr lang="zh-CN" sz="2400" b="1" kern="1200">
                <a:solidFill>
                  <a:srgbClr val="A5A5A5"/>
                </a:solidFill>
                <a:latin typeface="微软雅黑" panose="020B0503020204020204" charset="-122"/>
                <a:ea typeface="微软雅黑" panose="020B0503020204020204" charset="-122"/>
                <a:cs typeface="+mj-cs"/>
                <a:sym typeface="微软雅黑" panose="020B0503020204020204" charset="-122"/>
              </a:rPr>
              <a:t>下次请求相同资源时</a:t>
            </a:r>
            <a:endParaRPr lang="zh-CN" sz="2400" b="1" kern="1200">
              <a:solidFill>
                <a:srgbClr val="A5A5A5"/>
              </a:solidFill>
              <a:latin typeface="微软雅黑" panose="020B0503020204020204" charset="-122"/>
              <a:ea typeface="微软雅黑" panose="020B0503020204020204" charset="-122"/>
              <a:cs typeface="+mj-cs"/>
              <a:sym typeface="微软雅黑" panose="020B0503020204020204" charset="-122"/>
            </a:endParaRPr>
          </a:p>
        </p:txBody>
      </p:sp>
      <p:sp>
        <p:nvSpPr>
          <p:cNvPr id="35" name="矩形标注 34"/>
          <p:cNvSpPr/>
          <p:nvPr/>
        </p:nvSpPr>
        <p:spPr>
          <a:xfrm>
            <a:off x="4312920" y="760730"/>
            <a:ext cx="670560" cy="335280"/>
          </a:xfrm>
          <a:prstGeom prst="wedgeRectCallout">
            <a:avLst>
              <a:gd name="adj1" fmla="val -59903"/>
              <a:gd name="adj2" fmla="val 44251"/>
            </a:avLst>
          </a:prstGeom>
          <a:noFill/>
          <a:ln w="9525">
            <a:solidFill>
              <a:schemeClr val="tx1">
                <a:lumMod val="50000"/>
                <a:lumOff val="50000"/>
              </a:schemeClr>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l" fontAlgn="base"/>
            <a:r>
              <a:rPr lang="zh-CN" sz="1200" strike="noStrike" noProof="1">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得嘞</a:t>
            </a:r>
            <a:r>
              <a:rPr lang="en-US" altLang="zh-CN" sz="1200" strike="noStrike" noProof="1">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a:t>
            </a:r>
            <a:endParaRPr lang="en-US" altLang="zh-CN" sz="1200" strike="noStrike" noProof="1">
              <a:solidFill>
                <a:schemeClr val="tx1">
                  <a:lumMod val="65000"/>
                  <a:lumOff val="35000"/>
                </a:schemeClr>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p14:dur="500">
        <p:push dir="u"/>
      </p:transition>
    </mc:Choice>
    <mc:Fallback>
      <p:transition>
        <p:push dir="u"/>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cxnSp>
        <p:nvCxnSpPr>
          <p:cNvPr id="25" name="直接箭头连接符 24"/>
          <p:cNvCxnSpPr>
            <a:endCxn id="14" idx="1"/>
          </p:cNvCxnSpPr>
          <p:nvPr/>
        </p:nvCxnSpPr>
        <p:spPr>
          <a:xfrm flipV="1">
            <a:off x="1400175" y="3648710"/>
            <a:ext cx="449580" cy="2540"/>
          </a:xfrm>
          <a:prstGeom prst="straightConnector1">
            <a:avLst/>
          </a:prstGeom>
          <a:ln>
            <a:prstDash val="dash"/>
            <a:headEnd type="none"/>
            <a:tailEnd type="triangle" w="med" len="med"/>
          </a:ln>
        </p:spPr>
        <p:style>
          <a:lnRef idx="1">
            <a:schemeClr val="dk1"/>
          </a:lnRef>
          <a:fillRef idx="0">
            <a:schemeClr val="dk1"/>
          </a:fillRef>
          <a:effectRef idx="0">
            <a:schemeClr val="dk1"/>
          </a:effectRef>
          <a:fontRef idx="minor">
            <a:schemeClr val="tx1"/>
          </a:fontRef>
        </p:style>
      </p:cxnSp>
      <p:sp>
        <p:nvSpPr>
          <p:cNvPr id="11265" name="标题 1"/>
          <p:cNvSpPr>
            <a:spLocks noGrp="1"/>
          </p:cNvSpPr>
          <p:nvPr>
            <p:ph type="ctrTitle" idx="4294967295"/>
          </p:nvPr>
        </p:nvSpPr>
        <p:spPr>
          <a:xfrm>
            <a:off x="0" y="69850"/>
            <a:ext cx="3318510" cy="581660"/>
          </a:xfrm>
        </p:spPr>
        <p:txBody>
          <a:bodyPr vert="horz" anchor="ctr"/>
          <a:p>
            <a:pPr algn="l">
              <a:buClrTx/>
              <a:buSzTx/>
              <a:buFontTx/>
            </a:pPr>
            <a:r>
              <a:rPr lang="zh-CN" sz="2400" b="1" kern="1200">
                <a:solidFill>
                  <a:srgbClr val="A5A5A5"/>
                </a:solidFill>
                <a:latin typeface="微软雅黑" panose="020B0503020204020204" charset="-122"/>
                <a:ea typeface="微软雅黑" panose="020B0503020204020204" charset="-122"/>
                <a:cs typeface="+mj-cs"/>
                <a:sym typeface="微软雅黑" panose="020B0503020204020204" charset="-122"/>
              </a:rPr>
              <a:t>宏观渲染解析步骤</a:t>
            </a:r>
            <a:endParaRPr lang="zh-CN" sz="2400" b="1" kern="1200">
              <a:solidFill>
                <a:srgbClr val="A5A5A5"/>
              </a:solidFill>
              <a:latin typeface="微软雅黑" panose="020B0503020204020204" charset="-122"/>
              <a:ea typeface="微软雅黑" panose="020B0503020204020204" charset="-122"/>
              <a:cs typeface="+mj-cs"/>
              <a:sym typeface="微软雅黑" panose="020B0503020204020204" charset="-122"/>
            </a:endParaRPr>
          </a:p>
        </p:txBody>
      </p:sp>
      <p:sp>
        <p:nvSpPr>
          <p:cNvPr id="4" name="圆角矩形 3"/>
          <p:cNvSpPr/>
          <p:nvPr/>
        </p:nvSpPr>
        <p:spPr>
          <a:xfrm>
            <a:off x="3192780" y="2454910"/>
            <a:ext cx="1079500" cy="493395"/>
          </a:xfrm>
          <a:prstGeom prst="roundRect">
            <a:avLst>
              <a:gd name="adj" fmla="val 14109"/>
            </a:avLst>
          </a:prstGeom>
          <a:solidFill>
            <a:srgbClr val="696773"/>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fontAlgn="base"/>
            <a:r>
              <a:rPr lang="en-US" altLang="zh-CN" sz="1000" strike="noStrike" noProof="1">
                <a:latin typeface="Roboto Slab" charset="0"/>
                <a:cs typeface="Roboto Slab" charset="0"/>
              </a:rPr>
              <a:t>Attach</a:t>
            </a:r>
            <a:endParaRPr lang="en-US" altLang="zh-CN" sz="1000" strike="noStrike" noProof="1">
              <a:latin typeface="Roboto Slab" charset="0"/>
              <a:cs typeface="Roboto Slab" charset="0"/>
            </a:endParaRPr>
          </a:p>
        </p:txBody>
      </p:sp>
      <p:sp>
        <p:nvSpPr>
          <p:cNvPr id="5" name="圆角矩形 4"/>
          <p:cNvSpPr/>
          <p:nvPr/>
        </p:nvSpPr>
        <p:spPr>
          <a:xfrm>
            <a:off x="1849755" y="1524635"/>
            <a:ext cx="1080135" cy="555625"/>
          </a:xfrm>
          <a:prstGeom prst="roundRect">
            <a:avLst>
              <a:gd name="adj" fmla="val 4457"/>
            </a:avLst>
          </a:prstGeom>
          <a:solidFill>
            <a:srgbClr val="73AAC1"/>
          </a:solidFill>
          <a:ln w="6350">
            <a:solidFill>
              <a:schemeClr val="tx1">
                <a:lumMod val="65000"/>
                <a:lumOff val="3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p>
            <a:pPr algn="ctr" fontAlgn="base"/>
            <a:r>
              <a:rPr lang="en-US" altLang="zh-CN" sz="1000" strike="noStrike" noProof="1">
                <a:ln>
                  <a:noFill/>
                </a:ln>
                <a:solidFill>
                  <a:schemeClr val="bg1"/>
                </a:solidFill>
                <a:latin typeface="Roboto Slab" charset="0"/>
                <a:cs typeface="Roboto Slab" charset="0"/>
              </a:rPr>
              <a:t>HTML</a:t>
            </a:r>
            <a:endParaRPr lang="en-US" altLang="zh-CN" sz="1000" strike="noStrike" noProof="1">
              <a:ln>
                <a:noFill/>
              </a:ln>
              <a:solidFill>
                <a:schemeClr val="bg1"/>
              </a:solidFill>
              <a:latin typeface="Roboto Slab" charset="0"/>
              <a:cs typeface="Roboto Slab" charset="0"/>
            </a:endParaRPr>
          </a:p>
          <a:p>
            <a:pPr algn="ctr" fontAlgn="base"/>
            <a:r>
              <a:rPr lang="en-US" altLang="zh-CN" sz="1000" strike="noStrike" noProof="1">
                <a:ln>
                  <a:noFill/>
                </a:ln>
                <a:solidFill>
                  <a:schemeClr val="bg1"/>
                </a:solidFill>
                <a:latin typeface="Roboto Slab" charset="0"/>
                <a:cs typeface="Roboto Slab" charset="0"/>
              </a:rPr>
              <a:t>Parser</a:t>
            </a:r>
            <a:endParaRPr lang="en-US" altLang="zh-CN" sz="1000" strike="noStrike" noProof="1">
              <a:ln>
                <a:noFill/>
              </a:ln>
              <a:solidFill>
                <a:schemeClr val="bg1"/>
              </a:solidFill>
              <a:latin typeface="Roboto Slab" charset="0"/>
              <a:cs typeface="Roboto Slab" charset="0"/>
            </a:endParaRPr>
          </a:p>
        </p:txBody>
      </p:sp>
      <p:sp>
        <p:nvSpPr>
          <p:cNvPr id="3" name="流程图: 文档 2"/>
          <p:cNvSpPr/>
          <p:nvPr/>
        </p:nvSpPr>
        <p:spPr>
          <a:xfrm>
            <a:off x="507365" y="1524635"/>
            <a:ext cx="1043305" cy="655320"/>
          </a:xfrm>
          <a:prstGeom prst="flowChartDocument">
            <a:avLst/>
          </a:prstGeom>
          <a:solidFill>
            <a:srgbClr val="FDD666"/>
          </a:solidFill>
          <a:ln w="63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tx1">
                    <a:lumMod val="85000"/>
                    <a:lumOff val="15000"/>
                  </a:schemeClr>
                </a:solidFill>
              </a:rPr>
              <a:t>HTML</a:t>
            </a:r>
            <a:endParaRPr lang="en-US" altLang="zh-CN">
              <a:solidFill>
                <a:schemeClr val="tx1">
                  <a:lumMod val="85000"/>
                  <a:lumOff val="15000"/>
                </a:schemeClr>
              </a:solidFill>
            </a:endParaRPr>
          </a:p>
        </p:txBody>
      </p:sp>
      <p:sp>
        <p:nvSpPr>
          <p:cNvPr id="10" name="流程图: 数据 9"/>
          <p:cNvSpPr/>
          <p:nvPr/>
        </p:nvSpPr>
        <p:spPr>
          <a:xfrm>
            <a:off x="3270250" y="1539875"/>
            <a:ext cx="1156970" cy="524510"/>
          </a:xfrm>
          <a:prstGeom prst="flowChartInputOutput">
            <a:avLst/>
          </a:prstGeom>
          <a:solidFill>
            <a:srgbClr val="7AD7CC"/>
          </a:solidFill>
          <a:ln w="6350">
            <a:solidFill>
              <a:schemeClr val="tx1">
                <a:lumMod val="65000"/>
                <a:lumOff val="35000"/>
              </a:schemeClr>
            </a:solidFill>
          </a:ln>
        </p:spPr>
        <p:style>
          <a:lnRef idx="2">
            <a:schemeClr val="dk1">
              <a:shade val="50000"/>
            </a:schemeClr>
          </a:lnRef>
          <a:fillRef idx="1">
            <a:schemeClr val="dk1"/>
          </a:fillRef>
          <a:effectRef idx="0">
            <a:schemeClr val="dk1"/>
          </a:effectRef>
          <a:fontRef idx="minor">
            <a:schemeClr val="lt1"/>
          </a:fontRef>
        </p:style>
        <p:txBody>
          <a:bodyPr vertOverflow="overflow" horzOverflow="overflow" vert="horz" wrap="square" numCol="1" spcCol="0" rtlCol="0" fromWordArt="0" anchor="ctr" anchorCtr="0" forceAA="0" compatLnSpc="1">
            <a:noAutofit/>
          </a:bodyPr>
          <a:p>
            <a:pPr lvl="0" algn="ctr" fontAlgn="base">
              <a:buSzTx/>
            </a:pPr>
            <a:r>
              <a:rPr lang="en-US" altLang="zh-CN" sz="1000">
                <a:ln>
                  <a:noFill/>
                </a:ln>
                <a:solidFill>
                  <a:schemeClr val="tx1">
                    <a:lumMod val="85000"/>
                    <a:lumOff val="15000"/>
                  </a:schemeClr>
                </a:solidFill>
                <a:latin typeface="Roboto Slab" charset="0"/>
                <a:cs typeface="Roboto Slab" charset="0"/>
                <a:sym typeface="+mn-ea"/>
              </a:rPr>
              <a:t>DOM</a:t>
            </a:r>
            <a:endParaRPr lang="en-US" altLang="zh-CN" sz="1000">
              <a:ln>
                <a:noFill/>
              </a:ln>
              <a:solidFill>
                <a:schemeClr val="tx1">
                  <a:lumMod val="85000"/>
                  <a:lumOff val="15000"/>
                </a:schemeClr>
              </a:solidFill>
              <a:latin typeface="Roboto Slab" charset="0"/>
              <a:cs typeface="Roboto Slab" charset="0"/>
              <a:sym typeface="+mn-ea"/>
            </a:endParaRPr>
          </a:p>
          <a:p>
            <a:pPr lvl="0" algn="ctr" fontAlgn="base">
              <a:buSzTx/>
            </a:pPr>
            <a:r>
              <a:rPr lang="en-US" altLang="zh-CN" sz="1000">
                <a:ln>
                  <a:noFill/>
                </a:ln>
                <a:solidFill>
                  <a:schemeClr val="tx1">
                    <a:lumMod val="85000"/>
                    <a:lumOff val="15000"/>
                  </a:schemeClr>
                </a:solidFill>
                <a:latin typeface="Roboto Slab" charset="0"/>
                <a:cs typeface="Roboto Slab" charset="0"/>
                <a:sym typeface="+mn-ea"/>
              </a:rPr>
              <a:t>Tree</a:t>
            </a:r>
            <a:endParaRPr lang="en-US" altLang="zh-CN" sz="1000">
              <a:ln>
                <a:noFill/>
              </a:ln>
              <a:solidFill>
                <a:schemeClr val="tx1">
                  <a:lumMod val="85000"/>
                  <a:lumOff val="15000"/>
                </a:schemeClr>
              </a:solidFill>
              <a:latin typeface="Roboto Slab" charset="0"/>
              <a:cs typeface="Roboto Slab" charset="0"/>
              <a:sym typeface="+mn-ea"/>
            </a:endParaRPr>
          </a:p>
        </p:txBody>
      </p:sp>
      <p:sp>
        <p:nvSpPr>
          <p:cNvPr id="14" name="圆角矩形 13"/>
          <p:cNvSpPr/>
          <p:nvPr/>
        </p:nvSpPr>
        <p:spPr>
          <a:xfrm>
            <a:off x="1849755" y="3370580"/>
            <a:ext cx="1080135" cy="555625"/>
          </a:xfrm>
          <a:prstGeom prst="roundRect">
            <a:avLst>
              <a:gd name="adj" fmla="val 4457"/>
            </a:avLst>
          </a:prstGeom>
          <a:solidFill>
            <a:srgbClr val="73AAC1"/>
          </a:solidFill>
          <a:ln w="6350">
            <a:solidFill>
              <a:schemeClr val="tx1">
                <a:lumMod val="65000"/>
                <a:lumOff val="3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p>
            <a:pPr algn="ctr" fontAlgn="base"/>
            <a:r>
              <a:rPr lang="en-US" altLang="zh-CN" sz="1000" strike="noStrike" noProof="1">
                <a:ln>
                  <a:noFill/>
                </a:ln>
                <a:solidFill>
                  <a:schemeClr val="bg1"/>
                </a:solidFill>
                <a:latin typeface="Roboto Slab" charset="0"/>
                <a:cs typeface="Roboto Slab" charset="0"/>
              </a:rPr>
              <a:t>CSS</a:t>
            </a:r>
            <a:endParaRPr lang="en-US" altLang="zh-CN" sz="1000" strike="noStrike" noProof="1">
              <a:ln>
                <a:noFill/>
              </a:ln>
              <a:solidFill>
                <a:schemeClr val="bg1"/>
              </a:solidFill>
              <a:latin typeface="Roboto Slab" charset="0"/>
              <a:cs typeface="Roboto Slab" charset="0"/>
            </a:endParaRPr>
          </a:p>
          <a:p>
            <a:pPr algn="ctr" fontAlgn="base"/>
            <a:r>
              <a:rPr lang="en-US" altLang="zh-CN" sz="1000" strike="noStrike" noProof="1">
                <a:ln>
                  <a:noFill/>
                </a:ln>
                <a:solidFill>
                  <a:schemeClr val="bg1"/>
                </a:solidFill>
                <a:latin typeface="Roboto Slab" charset="0"/>
                <a:cs typeface="Roboto Slab" charset="0"/>
              </a:rPr>
              <a:t>Parser</a:t>
            </a:r>
            <a:endParaRPr lang="en-US" altLang="zh-CN" sz="1000" strike="noStrike" noProof="1">
              <a:ln>
                <a:noFill/>
              </a:ln>
              <a:solidFill>
                <a:schemeClr val="bg1"/>
              </a:solidFill>
              <a:latin typeface="Roboto Slab" charset="0"/>
              <a:cs typeface="Roboto Slab" charset="0"/>
            </a:endParaRPr>
          </a:p>
        </p:txBody>
      </p:sp>
      <p:sp>
        <p:nvSpPr>
          <p:cNvPr id="15" name="流程图: 文档 14"/>
          <p:cNvSpPr/>
          <p:nvPr/>
        </p:nvSpPr>
        <p:spPr>
          <a:xfrm>
            <a:off x="511175" y="3370580"/>
            <a:ext cx="1043305" cy="655320"/>
          </a:xfrm>
          <a:prstGeom prst="flowChartDocument">
            <a:avLst/>
          </a:prstGeom>
          <a:solidFill>
            <a:srgbClr val="FDD666"/>
          </a:solidFill>
          <a:ln w="63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tLang="zh-CN">
              <a:solidFill>
                <a:schemeClr val="tx1">
                  <a:lumMod val="85000"/>
                  <a:lumOff val="15000"/>
                </a:schemeClr>
              </a:solidFill>
            </a:endParaRPr>
          </a:p>
          <a:p>
            <a:pPr algn="ctr"/>
            <a:endParaRPr lang="en-US" altLang="zh-CN">
              <a:solidFill>
                <a:schemeClr val="tx1">
                  <a:lumMod val="85000"/>
                  <a:lumOff val="15000"/>
                </a:schemeClr>
              </a:solidFill>
            </a:endParaRPr>
          </a:p>
        </p:txBody>
      </p:sp>
      <p:sp>
        <p:nvSpPr>
          <p:cNvPr id="16" name="流程图: 数据 15"/>
          <p:cNvSpPr/>
          <p:nvPr/>
        </p:nvSpPr>
        <p:spPr>
          <a:xfrm>
            <a:off x="3192780" y="3401695"/>
            <a:ext cx="1156970" cy="523875"/>
          </a:xfrm>
          <a:prstGeom prst="flowChartInputOutput">
            <a:avLst/>
          </a:prstGeom>
          <a:solidFill>
            <a:srgbClr val="7AD7CC"/>
          </a:solidFill>
          <a:ln w="6350">
            <a:solidFill>
              <a:schemeClr val="tx1">
                <a:lumMod val="65000"/>
                <a:lumOff val="35000"/>
              </a:schemeClr>
            </a:solidFill>
          </a:ln>
        </p:spPr>
        <p:style>
          <a:lnRef idx="2">
            <a:schemeClr val="dk1">
              <a:shade val="50000"/>
            </a:schemeClr>
          </a:lnRef>
          <a:fillRef idx="1">
            <a:schemeClr val="dk1"/>
          </a:fillRef>
          <a:effectRef idx="0">
            <a:schemeClr val="dk1"/>
          </a:effectRef>
          <a:fontRef idx="minor">
            <a:schemeClr val="lt1"/>
          </a:fontRef>
        </p:style>
        <p:txBody>
          <a:bodyPr vertOverflow="overflow" horzOverflow="overflow" vert="horz" wrap="square" numCol="1" spcCol="0" rtlCol="0" fromWordArt="0" anchor="ctr" anchorCtr="0" forceAA="0" compatLnSpc="1">
            <a:noAutofit/>
          </a:bodyPr>
          <a:p>
            <a:pPr lvl="0" algn="ctr" fontAlgn="base">
              <a:buSzTx/>
            </a:pPr>
            <a:r>
              <a:rPr lang="en-US" altLang="zh-CN" sz="1000">
                <a:ln>
                  <a:noFill/>
                </a:ln>
                <a:solidFill>
                  <a:schemeClr val="tx1">
                    <a:lumMod val="85000"/>
                    <a:lumOff val="15000"/>
                  </a:schemeClr>
                </a:solidFill>
                <a:latin typeface="Roboto Slab" charset="0"/>
                <a:cs typeface="Roboto Slab" charset="0"/>
                <a:sym typeface="+mn-ea"/>
              </a:rPr>
              <a:t>Style</a:t>
            </a:r>
            <a:endParaRPr lang="en-US" altLang="zh-CN" sz="1000">
              <a:ln>
                <a:noFill/>
              </a:ln>
              <a:solidFill>
                <a:schemeClr val="tx1">
                  <a:lumMod val="85000"/>
                  <a:lumOff val="15000"/>
                </a:schemeClr>
              </a:solidFill>
              <a:latin typeface="Roboto Slab" charset="0"/>
              <a:cs typeface="Roboto Slab" charset="0"/>
              <a:sym typeface="+mn-ea"/>
            </a:endParaRPr>
          </a:p>
          <a:p>
            <a:pPr lvl="0" algn="ctr" fontAlgn="base">
              <a:buSzTx/>
            </a:pPr>
            <a:r>
              <a:rPr lang="en-US" altLang="zh-CN" sz="1000">
                <a:ln>
                  <a:noFill/>
                </a:ln>
                <a:solidFill>
                  <a:schemeClr val="tx1">
                    <a:lumMod val="85000"/>
                    <a:lumOff val="15000"/>
                  </a:schemeClr>
                </a:solidFill>
                <a:latin typeface="Roboto Slab" charset="0"/>
                <a:cs typeface="Roboto Slab" charset="0"/>
                <a:sym typeface="+mn-ea"/>
              </a:rPr>
              <a:t>Rules</a:t>
            </a:r>
            <a:endParaRPr lang="en-US" altLang="zh-CN" sz="1000">
              <a:ln>
                <a:noFill/>
              </a:ln>
              <a:solidFill>
                <a:schemeClr val="tx1">
                  <a:lumMod val="85000"/>
                  <a:lumOff val="15000"/>
                </a:schemeClr>
              </a:solidFill>
              <a:latin typeface="Roboto Slab" charset="0"/>
              <a:cs typeface="Roboto Slab" charset="0"/>
              <a:sym typeface="+mn-ea"/>
            </a:endParaRPr>
          </a:p>
        </p:txBody>
      </p:sp>
      <p:sp>
        <p:nvSpPr>
          <p:cNvPr id="17" name="流程图: 文档 16"/>
          <p:cNvSpPr/>
          <p:nvPr/>
        </p:nvSpPr>
        <p:spPr>
          <a:xfrm>
            <a:off x="440690" y="3473450"/>
            <a:ext cx="1043305" cy="655320"/>
          </a:xfrm>
          <a:prstGeom prst="flowChartDocument">
            <a:avLst/>
          </a:prstGeom>
          <a:solidFill>
            <a:srgbClr val="FDD666"/>
          </a:solidFill>
          <a:ln w="63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tLang="zh-CN">
              <a:solidFill>
                <a:schemeClr val="tx1">
                  <a:lumMod val="85000"/>
                  <a:lumOff val="15000"/>
                </a:schemeClr>
              </a:solidFill>
            </a:endParaRPr>
          </a:p>
          <a:p>
            <a:pPr algn="ctr"/>
            <a:endParaRPr lang="en-US" altLang="zh-CN">
              <a:solidFill>
                <a:schemeClr val="tx1">
                  <a:lumMod val="85000"/>
                  <a:lumOff val="15000"/>
                </a:schemeClr>
              </a:solidFill>
            </a:endParaRPr>
          </a:p>
        </p:txBody>
      </p:sp>
      <p:sp>
        <p:nvSpPr>
          <p:cNvPr id="18" name="流程图: 文档 17"/>
          <p:cNvSpPr/>
          <p:nvPr/>
        </p:nvSpPr>
        <p:spPr>
          <a:xfrm>
            <a:off x="366395" y="3576320"/>
            <a:ext cx="1043305" cy="655320"/>
          </a:xfrm>
          <a:prstGeom prst="flowChartDocument">
            <a:avLst/>
          </a:prstGeom>
          <a:solidFill>
            <a:srgbClr val="FDD666"/>
          </a:solidFill>
          <a:ln w="63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tx1">
                    <a:lumMod val="85000"/>
                    <a:lumOff val="15000"/>
                  </a:schemeClr>
                </a:solidFill>
              </a:rPr>
              <a:t>Style</a:t>
            </a:r>
            <a:endParaRPr lang="en-US" altLang="zh-CN">
              <a:solidFill>
                <a:schemeClr val="tx1">
                  <a:lumMod val="85000"/>
                  <a:lumOff val="15000"/>
                </a:schemeClr>
              </a:solidFill>
            </a:endParaRPr>
          </a:p>
          <a:p>
            <a:pPr algn="ctr"/>
            <a:r>
              <a:rPr lang="en-US" altLang="zh-CN">
                <a:solidFill>
                  <a:schemeClr val="tx1">
                    <a:lumMod val="85000"/>
                    <a:lumOff val="15000"/>
                  </a:schemeClr>
                </a:solidFill>
              </a:rPr>
              <a:t>Sheets</a:t>
            </a:r>
            <a:endParaRPr lang="en-US" altLang="zh-CN">
              <a:solidFill>
                <a:schemeClr val="tx1">
                  <a:lumMod val="85000"/>
                  <a:lumOff val="15000"/>
                </a:schemeClr>
              </a:solidFill>
            </a:endParaRPr>
          </a:p>
        </p:txBody>
      </p:sp>
      <p:sp>
        <p:nvSpPr>
          <p:cNvPr id="19" name="流程图: 数据 18"/>
          <p:cNvSpPr/>
          <p:nvPr/>
        </p:nvSpPr>
        <p:spPr>
          <a:xfrm>
            <a:off x="4835525" y="2454910"/>
            <a:ext cx="1156970" cy="493395"/>
          </a:xfrm>
          <a:prstGeom prst="flowChartInputOutput">
            <a:avLst/>
          </a:prstGeom>
          <a:solidFill>
            <a:srgbClr val="7AD7CC"/>
          </a:solidFill>
          <a:ln w="6350">
            <a:solidFill>
              <a:schemeClr val="tx1">
                <a:lumMod val="65000"/>
                <a:lumOff val="35000"/>
              </a:schemeClr>
            </a:solidFill>
          </a:ln>
        </p:spPr>
        <p:style>
          <a:lnRef idx="2">
            <a:schemeClr val="dk1">
              <a:shade val="50000"/>
            </a:schemeClr>
          </a:lnRef>
          <a:fillRef idx="1">
            <a:schemeClr val="dk1"/>
          </a:fillRef>
          <a:effectRef idx="0">
            <a:schemeClr val="dk1"/>
          </a:effectRef>
          <a:fontRef idx="minor">
            <a:schemeClr val="lt1"/>
          </a:fontRef>
        </p:style>
        <p:txBody>
          <a:bodyPr vertOverflow="overflow" horzOverflow="overflow" vert="horz" wrap="square" numCol="1" spcCol="0" rtlCol="0" fromWordArt="0" anchor="ctr" anchorCtr="0" forceAA="0" compatLnSpc="1">
            <a:noAutofit/>
          </a:bodyPr>
          <a:p>
            <a:pPr lvl="0" algn="ctr" fontAlgn="base">
              <a:buSzTx/>
            </a:pPr>
            <a:r>
              <a:rPr lang="en-US" altLang="zh-CN" sz="1000">
                <a:ln>
                  <a:noFill/>
                </a:ln>
                <a:solidFill>
                  <a:schemeClr val="tx1">
                    <a:lumMod val="85000"/>
                    <a:lumOff val="15000"/>
                  </a:schemeClr>
                </a:solidFill>
                <a:latin typeface="Roboto Slab" charset="0"/>
                <a:cs typeface="Roboto Slab" charset="0"/>
                <a:sym typeface="+mn-ea"/>
              </a:rPr>
              <a:t>Render</a:t>
            </a:r>
            <a:endParaRPr lang="en-US" altLang="zh-CN" sz="1000">
              <a:ln>
                <a:noFill/>
              </a:ln>
              <a:solidFill>
                <a:schemeClr val="tx1">
                  <a:lumMod val="85000"/>
                  <a:lumOff val="15000"/>
                </a:schemeClr>
              </a:solidFill>
              <a:latin typeface="Roboto Slab" charset="0"/>
              <a:cs typeface="Roboto Slab" charset="0"/>
              <a:sym typeface="+mn-ea"/>
            </a:endParaRPr>
          </a:p>
          <a:p>
            <a:pPr lvl="0" algn="ctr" fontAlgn="base">
              <a:buSzTx/>
            </a:pPr>
            <a:r>
              <a:rPr lang="en-US" altLang="zh-CN" sz="1000">
                <a:ln>
                  <a:noFill/>
                </a:ln>
                <a:solidFill>
                  <a:schemeClr val="tx1">
                    <a:lumMod val="85000"/>
                    <a:lumOff val="15000"/>
                  </a:schemeClr>
                </a:solidFill>
                <a:latin typeface="Roboto Slab" charset="0"/>
                <a:cs typeface="Roboto Slab" charset="0"/>
                <a:sym typeface="+mn-ea"/>
              </a:rPr>
              <a:t>Tree</a:t>
            </a:r>
            <a:endParaRPr lang="en-US" altLang="zh-CN" sz="1000">
              <a:ln>
                <a:noFill/>
              </a:ln>
              <a:solidFill>
                <a:schemeClr val="tx1">
                  <a:lumMod val="85000"/>
                  <a:lumOff val="15000"/>
                </a:schemeClr>
              </a:solidFill>
              <a:latin typeface="Roboto Slab" charset="0"/>
              <a:cs typeface="Roboto Slab" charset="0"/>
              <a:sym typeface="+mn-ea"/>
            </a:endParaRPr>
          </a:p>
        </p:txBody>
      </p:sp>
      <p:sp>
        <p:nvSpPr>
          <p:cNvPr id="20" name="圆角矩形 19"/>
          <p:cNvSpPr/>
          <p:nvPr/>
        </p:nvSpPr>
        <p:spPr>
          <a:xfrm>
            <a:off x="4873625" y="1524635"/>
            <a:ext cx="1080135" cy="539115"/>
          </a:xfrm>
          <a:prstGeom prst="roundRect">
            <a:avLst>
              <a:gd name="adj" fmla="val 4457"/>
            </a:avLst>
          </a:prstGeom>
          <a:solidFill>
            <a:srgbClr val="73AAC1"/>
          </a:solidFill>
          <a:ln w="6350">
            <a:solidFill>
              <a:schemeClr val="tx1">
                <a:lumMod val="65000"/>
                <a:lumOff val="3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p>
            <a:pPr algn="ctr" fontAlgn="base"/>
            <a:r>
              <a:rPr lang="en-US" altLang="zh-CN" sz="1000" strike="noStrike" noProof="1">
                <a:ln>
                  <a:noFill/>
                </a:ln>
                <a:solidFill>
                  <a:schemeClr val="bg1"/>
                </a:solidFill>
                <a:latin typeface="Roboto Slab" charset="0"/>
                <a:cs typeface="Roboto Slab" charset="0"/>
              </a:rPr>
              <a:t>Layout</a:t>
            </a:r>
            <a:endParaRPr lang="en-US" altLang="zh-CN" sz="1000" strike="noStrike" noProof="1">
              <a:ln>
                <a:noFill/>
              </a:ln>
              <a:solidFill>
                <a:schemeClr val="bg1"/>
              </a:solidFill>
              <a:latin typeface="Roboto Slab" charset="0"/>
              <a:cs typeface="Roboto Slab" charset="0"/>
            </a:endParaRPr>
          </a:p>
        </p:txBody>
      </p:sp>
      <p:pic>
        <p:nvPicPr>
          <p:cNvPr id="22" name="图片 21" descr="19963695"/>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7903845" y="2364740"/>
            <a:ext cx="674370" cy="674370"/>
          </a:xfrm>
          <a:prstGeom prst="rect">
            <a:avLst/>
          </a:prstGeom>
        </p:spPr>
      </p:pic>
      <p:sp>
        <p:nvSpPr>
          <p:cNvPr id="23" name="圆角矩形 22"/>
          <p:cNvSpPr/>
          <p:nvPr/>
        </p:nvSpPr>
        <p:spPr>
          <a:xfrm>
            <a:off x="6483985" y="2455545"/>
            <a:ext cx="1079500" cy="492760"/>
          </a:xfrm>
          <a:prstGeom prst="roundRect">
            <a:avLst>
              <a:gd name="adj" fmla="val 14109"/>
            </a:avLst>
          </a:prstGeom>
          <a:solidFill>
            <a:srgbClr val="696773"/>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fontAlgn="base"/>
            <a:r>
              <a:rPr lang="en-US" altLang="zh-CN" sz="1000" strike="noStrike" noProof="1">
                <a:latin typeface="Roboto Slab" charset="0"/>
                <a:cs typeface="Roboto Slab" charset="0"/>
              </a:rPr>
              <a:t>Painting</a:t>
            </a:r>
            <a:endParaRPr lang="en-US" altLang="zh-CN" sz="1000" strike="noStrike" noProof="1">
              <a:latin typeface="Roboto Slab" charset="0"/>
              <a:cs typeface="Roboto Slab" charset="0"/>
            </a:endParaRPr>
          </a:p>
        </p:txBody>
      </p:sp>
      <p:cxnSp>
        <p:nvCxnSpPr>
          <p:cNvPr id="24" name="直接箭头连接符 23"/>
          <p:cNvCxnSpPr>
            <a:stCxn id="3" idx="3"/>
          </p:cNvCxnSpPr>
          <p:nvPr/>
        </p:nvCxnSpPr>
        <p:spPr>
          <a:xfrm>
            <a:off x="1550670" y="1852295"/>
            <a:ext cx="283210" cy="4445"/>
          </a:xfrm>
          <a:prstGeom prst="straightConnector1">
            <a:avLst/>
          </a:prstGeom>
          <a:ln>
            <a:prstDash val="dash"/>
            <a:headEnd type="none"/>
            <a:tailEnd type="triangle" w="med" len="med"/>
          </a:ln>
        </p:spPr>
        <p:style>
          <a:lnRef idx="1">
            <a:schemeClr val="dk1"/>
          </a:lnRef>
          <a:fillRef idx="0">
            <a:schemeClr val="dk1"/>
          </a:fillRef>
          <a:effectRef idx="0">
            <a:schemeClr val="dk1"/>
          </a:effectRef>
          <a:fontRef idx="minor">
            <a:schemeClr val="tx1"/>
          </a:fontRef>
        </p:style>
      </p:cxnSp>
      <p:cxnSp>
        <p:nvCxnSpPr>
          <p:cNvPr id="26" name="直接箭头连接符 25"/>
          <p:cNvCxnSpPr>
            <a:stCxn id="5" idx="3"/>
            <a:endCxn id="10" idx="2"/>
          </p:cNvCxnSpPr>
          <p:nvPr/>
        </p:nvCxnSpPr>
        <p:spPr>
          <a:xfrm flipV="1">
            <a:off x="2929890" y="1802130"/>
            <a:ext cx="455930" cy="635"/>
          </a:xfrm>
          <a:prstGeom prst="straightConnector1">
            <a:avLst/>
          </a:prstGeom>
          <a:ln>
            <a:prstDash val="dash"/>
            <a:headEnd type="none"/>
            <a:tailEnd type="triangle" w="med" len="med"/>
          </a:ln>
        </p:spPr>
        <p:style>
          <a:lnRef idx="1">
            <a:schemeClr val="dk1"/>
          </a:lnRef>
          <a:fillRef idx="0">
            <a:schemeClr val="dk1"/>
          </a:fillRef>
          <a:effectRef idx="0">
            <a:schemeClr val="dk1"/>
          </a:effectRef>
          <a:fontRef idx="minor">
            <a:schemeClr val="tx1"/>
          </a:fontRef>
        </p:style>
      </p:cxnSp>
      <p:cxnSp>
        <p:nvCxnSpPr>
          <p:cNvPr id="27" name="直接箭头连接符 26"/>
          <p:cNvCxnSpPr>
            <a:stCxn id="10" idx="3"/>
            <a:endCxn id="4" idx="0"/>
          </p:cNvCxnSpPr>
          <p:nvPr/>
        </p:nvCxnSpPr>
        <p:spPr>
          <a:xfrm flipH="1">
            <a:off x="3732530" y="2064385"/>
            <a:ext cx="635" cy="390525"/>
          </a:xfrm>
          <a:prstGeom prst="straightConnector1">
            <a:avLst/>
          </a:prstGeom>
          <a:ln>
            <a:prstDash val="dash"/>
            <a:headEnd type="none"/>
            <a:tailEnd type="triangle" w="med" len="med"/>
          </a:ln>
        </p:spPr>
        <p:style>
          <a:lnRef idx="1">
            <a:schemeClr val="dk1"/>
          </a:lnRef>
          <a:fillRef idx="0">
            <a:schemeClr val="dk1"/>
          </a:fillRef>
          <a:effectRef idx="0">
            <a:schemeClr val="dk1"/>
          </a:effectRef>
          <a:fontRef idx="minor">
            <a:schemeClr val="tx1"/>
          </a:fontRef>
        </p:style>
      </p:cxnSp>
      <p:cxnSp>
        <p:nvCxnSpPr>
          <p:cNvPr id="28" name="直接箭头连接符 27"/>
          <p:cNvCxnSpPr/>
          <p:nvPr/>
        </p:nvCxnSpPr>
        <p:spPr>
          <a:xfrm flipV="1">
            <a:off x="2929890" y="3644900"/>
            <a:ext cx="387985" cy="5080"/>
          </a:xfrm>
          <a:prstGeom prst="straightConnector1">
            <a:avLst/>
          </a:prstGeom>
          <a:ln>
            <a:prstDash val="dash"/>
            <a:headEnd type="none"/>
            <a:tailEnd type="triangle" w="med" len="med"/>
          </a:ln>
        </p:spPr>
        <p:style>
          <a:lnRef idx="1">
            <a:schemeClr val="dk1"/>
          </a:lnRef>
          <a:fillRef idx="0">
            <a:schemeClr val="dk1"/>
          </a:fillRef>
          <a:effectRef idx="0">
            <a:schemeClr val="dk1"/>
          </a:effectRef>
          <a:fontRef idx="minor">
            <a:schemeClr val="tx1"/>
          </a:fontRef>
        </p:style>
      </p:cxnSp>
      <p:cxnSp>
        <p:nvCxnSpPr>
          <p:cNvPr id="29" name="直接箭头连接符 28"/>
          <p:cNvCxnSpPr>
            <a:stCxn id="16" idx="0"/>
          </p:cNvCxnSpPr>
          <p:nvPr/>
        </p:nvCxnSpPr>
        <p:spPr>
          <a:xfrm flipV="1">
            <a:off x="3886835" y="2965450"/>
            <a:ext cx="2540" cy="436245"/>
          </a:xfrm>
          <a:prstGeom prst="straightConnector1">
            <a:avLst/>
          </a:prstGeom>
          <a:ln>
            <a:prstDash val="dash"/>
            <a:headEnd type="none"/>
            <a:tailEnd type="triangle" w="med" len="med"/>
          </a:ln>
        </p:spPr>
        <p:style>
          <a:lnRef idx="1">
            <a:schemeClr val="dk1"/>
          </a:lnRef>
          <a:fillRef idx="0">
            <a:schemeClr val="dk1"/>
          </a:fillRef>
          <a:effectRef idx="0">
            <a:schemeClr val="dk1"/>
          </a:effectRef>
          <a:fontRef idx="minor">
            <a:schemeClr val="tx1"/>
          </a:fontRef>
        </p:style>
      </p:cxnSp>
      <p:cxnSp>
        <p:nvCxnSpPr>
          <p:cNvPr id="30" name="直接箭头连接符 29"/>
          <p:cNvCxnSpPr>
            <a:stCxn id="4" idx="3"/>
            <a:endCxn id="19" idx="2"/>
          </p:cNvCxnSpPr>
          <p:nvPr/>
        </p:nvCxnSpPr>
        <p:spPr>
          <a:xfrm>
            <a:off x="4272280" y="2701925"/>
            <a:ext cx="678815" cy="0"/>
          </a:xfrm>
          <a:prstGeom prst="straightConnector1">
            <a:avLst/>
          </a:prstGeom>
          <a:ln>
            <a:prstDash val="dash"/>
            <a:headEnd type="none"/>
            <a:tailEnd type="triangle" w="med" len="med"/>
          </a:ln>
        </p:spPr>
        <p:style>
          <a:lnRef idx="1">
            <a:schemeClr val="dk1"/>
          </a:lnRef>
          <a:fillRef idx="0">
            <a:schemeClr val="dk1"/>
          </a:fillRef>
          <a:effectRef idx="0">
            <a:schemeClr val="dk1"/>
          </a:effectRef>
          <a:fontRef idx="minor">
            <a:schemeClr val="tx1"/>
          </a:fontRef>
        </p:style>
      </p:cxnSp>
      <p:cxnSp>
        <p:nvCxnSpPr>
          <p:cNvPr id="31" name="直接箭头连接符 30"/>
          <p:cNvCxnSpPr>
            <a:stCxn id="20" idx="2"/>
            <a:endCxn id="19" idx="1"/>
          </p:cNvCxnSpPr>
          <p:nvPr/>
        </p:nvCxnSpPr>
        <p:spPr>
          <a:xfrm>
            <a:off x="5414010" y="2063750"/>
            <a:ext cx="0" cy="391160"/>
          </a:xfrm>
          <a:prstGeom prst="straightConnector1">
            <a:avLst/>
          </a:prstGeom>
          <a:ln>
            <a:prstDash val="dash"/>
            <a:headEnd type="triangle" w="med" len="med"/>
            <a:tailEnd type="triangle" w="med" len="med"/>
          </a:ln>
        </p:spPr>
        <p:style>
          <a:lnRef idx="1">
            <a:schemeClr val="dk1"/>
          </a:lnRef>
          <a:fillRef idx="0">
            <a:schemeClr val="dk1"/>
          </a:fillRef>
          <a:effectRef idx="0">
            <a:schemeClr val="dk1"/>
          </a:effectRef>
          <a:fontRef idx="minor">
            <a:schemeClr val="tx1"/>
          </a:fontRef>
        </p:style>
      </p:cxnSp>
      <p:cxnSp>
        <p:nvCxnSpPr>
          <p:cNvPr id="32" name="直接箭头连接符 31"/>
          <p:cNvCxnSpPr>
            <a:stCxn id="19" idx="5"/>
            <a:endCxn id="23" idx="1"/>
          </p:cNvCxnSpPr>
          <p:nvPr/>
        </p:nvCxnSpPr>
        <p:spPr>
          <a:xfrm>
            <a:off x="5876925" y="2701925"/>
            <a:ext cx="607060" cy="0"/>
          </a:xfrm>
          <a:prstGeom prst="straightConnector1">
            <a:avLst/>
          </a:prstGeom>
          <a:ln>
            <a:prstDash val="dash"/>
            <a:headEnd type="none"/>
            <a:tailEnd type="triangle" w="med" len="med"/>
          </a:ln>
        </p:spPr>
        <p:style>
          <a:lnRef idx="1">
            <a:schemeClr val="dk1"/>
          </a:lnRef>
          <a:fillRef idx="0">
            <a:schemeClr val="dk1"/>
          </a:fillRef>
          <a:effectRef idx="0">
            <a:schemeClr val="dk1"/>
          </a:effectRef>
          <a:fontRef idx="minor">
            <a:schemeClr val="tx1"/>
          </a:fontRef>
        </p:style>
      </p:cxnSp>
      <p:cxnSp>
        <p:nvCxnSpPr>
          <p:cNvPr id="33" name="直接箭头连接符 32"/>
          <p:cNvCxnSpPr>
            <a:stCxn id="23" idx="3"/>
            <a:endCxn id="22" idx="1"/>
          </p:cNvCxnSpPr>
          <p:nvPr/>
        </p:nvCxnSpPr>
        <p:spPr>
          <a:xfrm>
            <a:off x="7563485" y="2701925"/>
            <a:ext cx="340360" cy="0"/>
          </a:xfrm>
          <a:prstGeom prst="straightConnector1">
            <a:avLst/>
          </a:prstGeom>
          <a:ln>
            <a:prstDash val="dash"/>
            <a:headEnd type="none"/>
            <a:tailEnd type="triangle" w="med" len="med"/>
          </a:ln>
        </p:spPr>
        <p:style>
          <a:lnRef idx="1">
            <a:schemeClr val="dk1"/>
          </a:lnRef>
          <a:fillRef idx="0">
            <a:schemeClr val="dk1"/>
          </a:fillRef>
          <a:effectRef idx="0">
            <a:schemeClr val="dk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p14:dur="500">
        <p:push dir="u"/>
      </p:transition>
    </mc:Choice>
    <mc:Fallback>
      <p:transition>
        <p:push dir="u"/>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4" name="矩形 33"/>
          <p:cNvSpPr/>
          <p:nvPr/>
        </p:nvSpPr>
        <p:spPr>
          <a:xfrm>
            <a:off x="6496050" y="3908425"/>
            <a:ext cx="145415" cy="1422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7" name="矩形 36"/>
          <p:cNvSpPr/>
          <p:nvPr/>
        </p:nvSpPr>
        <p:spPr>
          <a:xfrm>
            <a:off x="6496050" y="3566795"/>
            <a:ext cx="145415" cy="1422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265" name="标题 1"/>
          <p:cNvSpPr>
            <a:spLocks noGrp="1"/>
          </p:cNvSpPr>
          <p:nvPr>
            <p:ph type="ctrTitle" idx="4294967295"/>
          </p:nvPr>
        </p:nvSpPr>
        <p:spPr>
          <a:xfrm>
            <a:off x="0" y="69850"/>
            <a:ext cx="4724400" cy="581660"/>
          </a:xfrm>
        </p:spPr>
        <p:txBody>
          <a:bodyPr vert="horz" anchor="ctr"/>
          <a:p>
            <a:pPr algn="l">
              <a:buClrTx/>
              <a:buSzTx/>
              <a:buFontTx/>
            </a:pPr>
            <a:r>
              <a:rPr lang="zh-CN" sz="2400" b="1" kern="1200">
                <a:solidFill>
                  <a:srgbClr val="A5A5A5"/>
                </a:solidFill>
                <a:latin typeface="微软雅黑" panose="020B0503020204020204" charset="-122"/>
                <a:ea typeface="微软雅黑" panose="020B0503020204020204" charset="-122"/>
                <a:cs typeface="+mj-cs"/>
                <a:sym typeface="微软雅黑" panose="020B0503020204020204" charset="-122"/>
              </a:rPr>
              <a:t>解析</a:t>
            </a:r>
            <a:r>
              <a:rPr lang="en-US" altLang="zh-CN" sz="2400" b="1" kern="1200">
                <a:solidFill>
                  <a:srgbClr val="A5A5A5"/>
                </a:solidFill>
                <a:latin typeface="微软雅黑" panose="020B0503020204020204" charset="-122"/>
                <a:ea typeface="微软雅黑" panose="020B0503020204020204" charset="-122"/>
                <a:cs typeface="+mj-cs"/>
                <a:sym typeface="微软雅黑" panose="020B0503020204020204" charset="-122"/>
              </a:rPr>
              <a:t>HTML-Tokenizer-DFA</a:t>
            </a:r>
            <a:endParaRPr lang="zh-CN" sz="2400" b="1" kern="1200">
              <a:solidFill>
                <a:srgbClr val="A5A5A5"/>
              </a:solidFill>
              <a:latin typeface="微软雅黑" panose="020B0503020204020204" charset="-122"/>
              <a:ea typeface="微软雅黑" panose="020B0503020204020204" charset="-122"/>
              <a:cs typeface="+mj-cs"/>
              <a:sym typeface="微软雅黑" panose="020B0503020204020204" charset="-122"/>
            </a:endParaRPr>
          </a:p>
        </p:txBody>
      </p:sp>
      <p:sp>
        <p:nvSpPr>
          <p:cNvPr id="22" name="矩形 21"/>
          <p:cNvSpPr/>
          <p:nvPr/>
        </p:nvSpPr>
        <p:spPr>
          <a:xfrm>
            <a:off x="6511925" y="2315845"/>
            <a:ext cx="1165225" cy="1832610"/>
          </a:xfrm>
          <a:prstGeom prst="rect">
            <a:avLst/>
          </a:prstGeom>
          <a:noFill/>
          <a:ln w="9525">
            <a:solidFill>
              <a:srgbClr val="4285F5"/>
            </a:solidFill>
            <a:prstDash val="lg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ln cap="rnd">
                <a:solidFill>
                  <a:schemeClr val="tx1"/>
                </a:solidFill>
                <a:prstDash val="dot"/>
              </a:ln>
            </a:endParaRPr>
          </a:p>
        </p:txBody>
      </p:sp>
      <p:sp>
        <p:nvSpPr>
          <p:cNvPr id="5" name="矩形 4"/>
          <p:cNvSpPr/>
          <p:nvPr/>
        </p:nvSpPr>
        <p:spPr>
          <a:xfrm>
            <a:off x="403543" y="1372235"/>
            <a:ext cx="8229600" cy="333375"/>
          </a:xfrm>
          <a:prstGeom prst="rect">
            <a:avLst/>
          </a:prstGeom>
          <a:noFill/>
          <a:ln w="6350">
            <a:solidFill>
              <a:schemeClr val="tx1">
                <a:lumMod val="50000"/>
                <a:lumOff val="50000"/>
              </a:schemeClr>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l" fontAlgn="base"/>
            <a:r>
              <a:rPr sz="1200" strike="noStrike" noProof="1">
                <a:solidFill>
                  <a:schemeClr val="tx1">
                    <a:lumMod val="65000"/>
                    <a:lumOff val="35000"/>
                  </a:schemeClr>
                </a:solidFill>
                <a:latin typeface="Segoe UI Semibold" panose="020B0702040204020203" charset="0"/>
                <a:ea typeface="微软雅黑" panose="020B0503020204020204" charset="-122"/>
                <a:cs typeface="Segoe UI Semibold" panose="020B0702040204020203" charset="0"/>
              </a:rPr>
              <a:t>&lt;!DOCTYPE html&gt;</a:t>
            </a:r>
            <a:r>
              <a:rPr lang="en-US" sz="1200" strike="noStrike" noProof="1">
                <a:solidFill>
                  <a:schemeClr val="tx1">
                    <a:lumMod val="65000"/>
                    <a:lumOff val="35000"/>
                  </a:schemeClr>
                </a:solidFill>
                <a:latin typeface="Segoe UI Semibold" panose="020B0702040204020203" charset="0"/>
                <a:ea typeface="微软雅黑" panose="020B0503020204020204" charset="-122"/>
                <a:cs typeface="Segoe UI Semibold" panose="020B0702040204020203" charset="0"/>
              </a:rPr>
              <a:t>\n</a:t>
            </a:r>
            <a:r>
              <a:rPr sz="1200" strike="noStrike" noProof="1">
                <a:solidFill>
                  <a:schemeClr val="tx1">
                    <a:lumMod val="65000"/>
                    <a:lumOff val="35000"/>
                  </a:schemeClr>
                </a:solidFill>
                <a:latin typeface="Segoe UI Semibold" panose="020B0702040204020203" charset="0"/>
                <a:ea typeface="微软雅黑" panose="020B0503020204020204" charset="-122"/>
                <a:cs typeface="Segoe UI Semibold" panose="020B0702040204020203" charset="0"/>
              </a:rPr>
              <a:t>&lt;html lang="</a:t>
            </a:r>
            <a:r>
              <a:rPr lang="en-US" sz="1200" strike="noStrike" noProof="1">
                <a:solidFill>
                  <a:schemeClr val="tx1">
                    <a:lumMod val="65000"/>
                    <a:lumOff val="35000"/>
                  </a:schemeClr>
                </a:solidFill>
                <a:latin typeface="Segoe UI Semibold" panose="020B0702040204020203" charset="0"/>
                <a:ea typeface="微软雅黑" panose="020B0503020204020204" charset="-122"/>
                <a:cs typeface="Segoe UI Semibold" panose="020B0702040204020203" charset="0"/>
              </a:rPr>
              <a:t>zh-cn</a:t>
            </a:r>
            <a:r>
              <a:rPr sz="1200" strike="noStrike" noProof="1">
                <a:solidFill>
                  <a:schemeClr val="tx1">
                    <a:lumMod val="65000"/>
                    <a:lumOff val="35000"/>
                  </a:schemeClr>
                </a:solidFill>
                <a:latin typeface="Segoe UI Semibold" panose="020B0702040204020203" charset="0"/>
                <a:ea typeface="微软雅黑" panose="020B0503020204020204" charset="-122"/>
                <a:cs typeface="Segoe UI Semibold" panose="020B0702040204020203" charset="0"/>
              </a:rPr>
              <a:t>"&gt;</a:t>
            </a:r>
            <a:r>
              <a:rPr lang="en-US" sz="1200" strike="noStrike" noProof="1">
                <a:solidFill>
                  <a:schemeClr val="tx1">
                    <a:lumMod val="65000"/>
                    <a:lumOff val="35000"/>
                  </a:schemeClr>
                </a:solidFill>
                <a:latin typeface="Segoe UI Semibold" panose="020B0702040204020203" charset="0"/>
                <a:ea typeface="微软雅黑" panose="020B0503020204020204" charset="-122"/>
                <a:cs typeface="Segoe UI Semibold" panose="020B0702040204020203" charset="0"/>
              </a:rPr>
              <a:t>\n</a:t>
            </a:r>
            <a:r>
              <a:rPr sz="1200" strike="noStrike" noProof="1">
                <a:solidFill>
                  <a:schemeClr val="tx1">
                    <a:lumMod val="65000"/>
                    <a:lumOff val="35000"/>
                  </a:schemeClr>
                </a:solidFill>
                <a:latin typeface="Segoe UI Semibold" panose="020B0702040204020203" charset="0"/>
                <a:ea typeface="微软雅黑" panose="020B0503020204020204" charset="-122"/>
                <a:cs typeface="Segoe UI Semibold" panose="020B0702040204020203" charset="0"/>
              </a:rPr>
              <a:t>&lt;head&gt;</a:t>
            </a:r>
            <a:r>
              <a:rPr lang="en-US" sz="1200" strike="noStrike" noProof="1">
                <a:solidFill>
                  <a:schemeClr val="tx1">
                    <a:lumMod val="65000"/>
                    <a:lumOff val="35000"/>
                  </a:schemeClr>
                </a:solidFill>
                <a:latin typeface="Segoe UI Semibold" panose="020B0702040204020203" charset="0"/>
                <a:ea typeface="微软雅黑" panose="020B0503020204020204" charset="-122"/>
                <a:cs typeface="Segoe UI Semibold" panose="020B0702040204020203" charset="0"/>
              </a:rPr>
              <a:t>\n</a:t>
            </a:r>
            <a:r>
              <a:rPr sz="1200" strike="noStrike" noProof="1">
                <a:solidFill>
                  <a:schemeClr val="tx1">
                    <a:lumMod val="65000"/>
                    <a:lumOff val="35000"/>
                  </a:schemeClr>
                </a:solidFill>
                <a:latin typeface="Segoe UI Semibold" panose="020B0702040204020203" charset="0"/>
                <a:ea typeface="微软雅黑" panose="020B0503020204020204" charset="-122"/>
                <a:cs typeface="Segoe UI Semibold" panose="020B0702040204020203" charset="0"/>
              </a:rPr>
              <a:t>&lt;title&gt;Document&lt;/title&gt;</a:t>
            </a:r>
            <a:r>
              <a:rPr lang="en-US" sz="1200" strike="noStrike" noProof="1">
                <a:solidFill>
                  <a:schemeClr val="tx1">
                    <a:lumMod val="65000"/>
                    <a:lumOff val="35000"/>
                  </a:schemeClr>
                </a:solidFill>
                <a:latin typeface="Segoe UI Semibold" panose="020B0702040204020203" charset="0"/>
                <a:ea typeface="微软雅黑" panose="020B0503020204020204" charset="-122"/>
                <a:cs typeface="Segoe UI Semibold" panose="020B0702040204020203" charset="0"/>
              </a:rPr>
              <a:t>\n&lt;body&gt;\n&lt;h3&gt;Dash....</a:t>
            </a:r>
            <a:endParaRPr lang="en-US" sz="1200" strike="noStrike" noProof="1">
              <a:solidFill>
                <a:schemeClr val="tx1">
                  <a:lumMod val="65000"/>
                  <a:lumOff val="35000"/>
                </a:schemeClr>
              </a:solidFill>
              <a:latin typeface="Segoe UI Semibold" panose="020B0702040204020203" charset="0"/>
              <a:ea typeface="微软雅黑" panose="020B0503020204020204" charset="-122"/>
              <a:cs typeface="Segoe UI Semibold" panose="020B0702040204020203" charset="0"/>
            </a:endParaRPr>
          </a:p>
        </p:txBody>
      </p:sp>
      <p:sp>
        <p:nvSpPr>
          <p:cNvPr id="4" name="圆角矩形 3"/>
          <p:cNvSpPr/>
          <p:nvPr/>
        </p:nvSpPr>
        <p:spPr>
          <a:xfrm>
            <a:off x="405130" y="4274185"/>
            <a:ext cx="1192530" cy="298450"/>
          </a:xfrm>
          <a:prstGeom prst="roundRect">
            <a:avLst>
              <a:gd name="adj" fmla="val 14109"/>
            </a:avLst>
          </a:prstGeom>
          <a:noFill/>
          <a:ln w="6350">
            <a:solidFill>
              <a:schemeClr val="tx1">
                <a:lumMod val="65000"/>
                <a:lumOff val="35000"/>
              </a:schemeClr>
            </a:solidFill>
          </a:ln>
          <a:extLst>
            <a:ext uri="{909E8E84-426E-40DD-AFC4-6F175D3DCCD1}">
              <a14:hiddenFill xmlns:a14="http://schemas.microsoft.com/office/drawing/2010/main">
                <a:solidFill>
                  <a:srgbClr val="696773"/>
                </a:solidFill>
              </a14:hiddenFill>
            </a:ext>
          </a:extLst>
        </p:spPr>
        <p:style>
          <a:lnRef idx="2">
            <a:schemeClr val="dk1">
              <a:shade val="50000"/>
            </a:schemeClr>
          </a:lnRef>
          <a:fillRef idx="1">
            <a:schemeClr val="dk1"/>
          </a:fillRef>
          <a:effectRef idx="0">
            <a:schemeClr val="dk1"/>
          </a:effectRef>
          <a:fontRef idx="minor">
            <a:schemeClr val="lt1"/>
          </a:fontRef>
        </p:style>
        <p:txBody>
          <a:bodyPr rtlCol="0" anchor="ctr"/>
          <a:p>
            <a:pPr algn="ctr" fontAlgn="base"/>
            <a:r>
              <a:rPr lang="en-US" altLang="zh-CN" sz="800" strike="noStrike" noProof="1">
                <a:solidFill>
                  <a:schemeClr val="tx1">
                    <a:lumMod val="65000"/>
                    <a:lumOff val="35000"/>
                  </a:schemeClr>
                </a:solidFill>
                <a:latin typeface="Roboto Slab" charset="0"/>
                <a:cs typeface="Roboto Slab" charset="0"/>
              </a:rPr>
              <a:t>&lt;!DOCTYPE html&gt;</a:t>
            </a:r>
            <a:endParaRPr lang="en-US" altLang="zh-CN" sz="800" strike="noStrike" noProof="1">
              <a:solidFill>
                <a:schemeClr val="tx1">
                  <a:lumMod val="65000"/>
                  <a:lumOff val="35000"/>
                </a:schemeClr>
              </a:solidFill>
              <a:latin typeface="Roboto Slab" charset="0"/>
              <a:cs typeface="Roboto Slab" charset="0"/>
            </a:endParaRPr>
          </a:p>
        </p:txBody>
      </p:sp>
      <p:sp>
        <p:nvSpPr>
          <p:cNvPr id="3" name="圆角矩形 2"/>
          <p:cNvSpPr/>
          <p:nvPr/>
        </p:nvSpPr>
        <p:spPr>
          <a:xfrm>
            <a:off x="1627505" y="4274185"/>
            <a:ext cx="1204595" cy="298450"/>
          </a:xfrm>
          <a:prstGeom prst="roundRect">
            <a:avLst>
              <a:gd name="adj" fmla="val 14109"/>
            </a:avLst>
          </a:prstGeom>
          <a:noFill/>
          <a:ln w="6350">
            <a:solidFill>
              <a:schemeClr val="tx1">
                <a:lumMod val="65000"/>
                <a:lumOff val="35000"/>
              </a:schemeClr>
            </a:solidFill>
          </a:ln>
          <a:extLst>
            <a:ext uri="{909E8E84-426E-40DD-AFC4-6F175D3DCCD1}">
              <a14:hiddenFill xmlns:a14="http://schemas.microsoft.com/office/drawing/2010/main">
                <a:solidFill>
                  <a:srgbClr val="696773"/>
                </a:solidFill>
              </a14:hiddenFill>
            </a:ext>
          </a:extLst>
        </p:spPr>
        <p:style>
          <a:lnRef idx="2">
            <a:schemeClr val="dk1">
              <a:shade val="50000"/>
            </a:schemeClr>
          </a:lnRef>
          <a:fillRef idx="1">
            <a:schemeClr val="dk1"/>
          </a:fillRef>
          <a:effectRef idx="0">
            <a:schemeClr val="dk1"/>
          </a:effectRef>
          <a:fontRef idx="minor">
            <a:schemeClr val="lt1"/>
          </a:fontRef>
        </p:style>
        <p:txBody>
          <a:bodyPr rtlCol="0" anchor="ctr"/>
          <a:p>
            <a:pPr algn="ctr" fontAlgn="base"/>
            <a:r>
              <a:rPr lang="en-US" altLang="zh-CN" sz="800" strike="noStrike" noProof="1">
                <a:solidFill>
                  <a:schemeClr val="tx1">
                    <a:lumMod val="65000"/>
                    <a:lumOff val="35000"/>
                  </a:schemeClr>
                </a:solidFill>
                <a:latin typeface="Roboto Slab" charset="0"/>
                <a:cs typeface="Roboto Slab" charset="0"/>
              </a:rPr>
              <a:t>&lt;html lang=”zh-cn”&gt;</a:t>
            </a:r>
            <a:endParaRPr lang="en-US" altLang="zh-CN" sz="800" strike="noStrike" noProof="1">
              <a:solidFill>
                <a:schemeClr val="tx1">
                  <a:lumMod val="65000"/>
                  <a:lumOff val="35000"/>
                </a:schemeClr>
              </a:solidFill>
              <a:latin typeface="Roboto Slab" charset="0"/>
              <a:cs typeface="Roboto Slab" charset="0"/>
            </a:endParaRPr>
          </a:p>
        </p:txBody>
      </p:sp>
      <p:sp>
        <p:nvSpPr>
          <p:cNvPr id="6" name="圆角矩形 5"/>
          <p:cNvSpPr/>
          <p:nvPr/>
        </p:nvSpPr>
        <p:spPr>
          <a:xfrm>
            <a:off x="2863850" y="4274185"/>
            <a:ext cx="547370" cy="298450"/>
          </a:xfrm>
          <a:prstGeom prst="roundRect">
            <a:avLst>
              <a:gd name="adj" fmla="val 14109"/>
            </a:avLst>
          </a:prstGeom>
          <a:noFill/>
          <a:ln w="6350">
            <a:solidFill>
              <a:schemeClr val="tx1">
                <a:lumMod val="65000"/>
                <a:lumOff val="35000"/>
              </a:schemeClr>
            </a:solidFill>
          </a:ln>
          <a:extLst>
            <a:ext uri="{909E8E84-426E-40DD-AFC4-6F175D3DCCD1}">
              <a14:hiddenFill xmlns:a14="http://schemas.microsoft.com/office/drawing/2010/main">
                <a:solidFill>
                  <a:srgbClr val="696773"/>
                </a:solidFill>
              </a14:hiddenFill>
            </a:ext>
          </a:extLst>
        </p:spPr>
        <p:style>
          <a:lnRef idx="2">
            <a:schemeClr val="dk1">
              <a:shade val="50000"/>
            </a:schemeClr>
          </a:lnRef>
          <a:fillRef idx="1">
            <a:schemeClr val="dk1"/>
          </a:fillRef>
          <a:effectRef idx="0">
            <a:schemeClr val="dk1"/>
          </a:effectRef>
          <a:fontRef idx="minor">
            <a:schemeClr val="lt1"/>
          </a:fontRef>
        </p:style>
        <p:txBody>
          <a:bodyPr rtlCol="0" anchor="ctr"/>
          <a:p>
            <a:pPr algn="ctr" fontAlgn="base"/>
            <a:r>
              <a:rPr lang="en-US" altLang="zh-CN" sz="800" strike="noStrike" noProof="1">
                <a:solidFill>
                  <a:schemeClr val="tx1">
                    <a:lumMod val="65000"/>
                    <a:lumOff val="35000"/>
                  </a:schemeClr>
                </a:solidFill>
                <a:latin typeface="Roboto Slab" charset="0"/>
                <a:cs typeface="Roboto Slab" charset="0"/>
              </a:rPr>
              <a:t>&lt;head&gt;</a:t>
            </a:r>
            <a:endParaRPr lang="en-US" altLang="zh-CN" sz="800" strike="noStrike" noProof="1">
              <a:solidFill>
                <a:schemeClr val="tx1">
                  <a:lumMod val="65000"/>
                  <a:lumOff val="35000"/>
                </a:schemeClr>
              </a:solidFill>
              <a:latin typeface="Roboto Slab" charset="0"/>
              <a:cs typeface="Roboto Slab" charset="0"/>
            </a:endParaRPr>
          </a:p>
        </p:txBody>
      </p:sp>
      <p:sp>
        <p:nvSpPr>
          <p:cNvPr id="7" name="圆角矩形 6"/>
          <p:cNvSpPr/>
          <p:nvPr/>
        </p:nvSpPr>
        <p:spPr>
          <a:xfrm>
            <a:off x="3429635" y="4274185"/>
            <a:ext cx="514985" cy="298450"/>
          </a:xfrm>
          <a:prstGeom prst="roundRect">
            <a:avLst>
              <a:gd name="adj" fmla="val 14109"/>
            </a:avLst>
          </a:prstGeom>
          <a:noFill/>
          <a:ln w="6350">
            <a:solidFill>
              <a:schemeClr val="tx1">
                <a:lumMod val="65000"/>
                <a:lumOff val="35000"/>
              </a:schemeClr>
            </a:solidFill>
          </a:ln>
          <a:extLst>
            <a:ext uri="{909E8E84-426E-40DD-AFC4-6F175D3DCCD1}">
              <a14:hiddenFill xmlns:a14="http://schemas.microsoft.com/office/drawing/2010/main">
                <a:solidFill>
                  <a:srgbClr val="696773"/>
                </a:solidFill>
              </a14:hiddenFill>
            </a:ext>
          </a:extLst>
        </p:spPr>
        <p:style>
          <a:lnRef idx="2">
            <a:schemeClr val="dk1">
              <a:shade val="50000"/>
            </a:schemeClr>
          </a:lnRef>
          <a:fillRef idx="1">
            <a:schemeClr val="dk1"/>
          </a:fillRef>
          <a:effectRef idx="0">
            <a:schemeClr val="dk1"/>
          </a:effectRef>
          <a:fontRef idx="minor">
            <a:schemeClr val="lt1"/>
          </a:fontRef>
        </p:style>
        <p:txBody>
          <a:bodyPr rtlCol="0" anchor="ctr"/>
          <a:p>
            <a:pPr algn="ctr" fontAlgn="base"/>
            <a:r>
              <a:rPr lang="en-US" altLang="zh-CN" sz="800" strike="noStrike" noProof="1">
                <a:solidFill>
                  <a:schemeClr val="tx1">
                    <a:lumMod val="65000"/>
                    <a:lumOff val="35000"/>
                  </a:schemeClr>
                </a:solidFill>
                <a:latin typeface="Roboto Slab" charset="0"/>
                <a:cs typeface="Roboto Slab" charset="0"/>
              </a:rPr>
              <a:t>&lt;title&gt;</a:t>
            </a:r>
            <a:endParaRPr lang="en-US" altLang="zh-CN" sz="800" strike="noStrike" noProof="1">
              <a:solidFill>
                <a:schemeClr val="tx1">
                  <a:lumMod val="65000"/>
                  <a:lumOff val="35000"/>
                </a:schemeClr>
              </a:solidFill>
              <a:latin typeface="Roboto Slab" charset="0"/>
              <a:cs typeface="Roboto Slab" charset="0"/>
            </a:endParaRPr>
          </a:p>
        </p:txBody>
      </p:sp>
      <p:sp>
        <p:nvSpPr>
          <p:cNvPr id="9" name="圆角矩形 8"/>
          <p:cNvSpPr/>
          <p:nvPr/>
        </p:nvSpPr>
        <p:spPr>
          <a:xfrm>
            <a:off x="6709410" y="4274185"/>
            <a:ext cx="670560" cy="298450"/>
          </a:xfrm>
          <a:prstGeom prst="roundRect">
            <a:avLst>
              <a:gd name="adj" fmla="val 14109"/>
            </a:avLst>
          </a:prstGeom>
          <a:noFill/>
          <a:ln w="6350">
            <a:solidFill>
              <a:schemeClr val="tx1">
                <a:lumMod val="65000"/>
                <a:lumOff val="35000"/>
              </a:schemeClr>
            </a:solidFill>
          </a:ln>
          <a:extLst>
            <a:ext uri="{909E8E84-426E-40DD-AFC4-6F175D3DCCD1}">
              <a14:hiddenFill xmlns:a14="http://schemas.microsoft.com/office/drawing/2010/main">
                <a:solidFill>
                  <a:srgbClr val="696773"/>
                </a:solidFill>
              </a14:hiddenFill>
            </a:ext>
          </a:extLst>
        </p:spPr>
        <p:style>
          <a:lnRef idx="2">
            <a:schemeClr val="dk1">
              <a:shade val="50000"/>
            </a:schemeClr>
          </a:lnRef>
          <a:fillRef idx="1">
            <a:schemeClr val="dk1"/>
          </a:fillRef>
          <a:effectRef idx="0">
            <a:schemeClr val="dk1"/>
          </a:effectRef>
          <a:fontRef idx="minor">
            <a:schemeClr val="lt1"/>
          </a:fontRef>
        </p:style>
        <p:txBody>
          <a:bodyPr rtlCol="0" anchor="ctr"/>
          <a:p>
            <a:pPr algn="ctr" fontAlgn="base"/>
            <a:r>
              <a:rPr lang="en-US" altLang="zh-CN" sz="800" strike="noStrike" noProof="1">
                <a:solidFill>
                  <a:schemeClr val="tx1">
                    <a:lumMod val="65000"/>
                    <a:lumOff val="35000"/>
                  </a:schemeClr>
                </a:solidFill>
                <a:latin typeface="Roboto Slab" charset="0"/>
                <a:cs typeface="Roboto Slab" charset="0"/>
              </a:rPr>
              <a:t>&lt;/title&gt;</a:t>
            </a:r>
            <a:endParaRPr lang="en-US" altLang="zh-CN" sz="800" strike="noStrike" noProof="1">
              <a:solidFill>
                <a:schemeClr val="tx1">
                  <a:lumMod val="65000"/>
                  <a:lumOff val="35000"/>
                </a:schemeClr>
              </a:solidFill>
              <a:latin typeface="Roboto Slab" charset="0"/>
              <a:cs typeface="Roboto Slab" charset="0"/>
            </a:endParaRPr>
          </a:p>
        </p:txBody>
      </p:sp>
      <p:pic>
        <p:nvPicPr>
          <p:cNvPr id="24585" name="图片 9" descr="剪切"/>
          <p:cNvPicPr>
            <a:picLocks noChangeAspect="1"/>
          </p:cNvPicPr>
          <p:nvPr/>
        </p:nvPicPr>
        <p:blipFill>
          <a:blip r:embed="rId1"/>
          <a:stretch>
            <a:fillRect/>
          </a:stretch>
        </p:blipFill>
        <p:spPr>
          <a:xfrm>
            <a:off x="1731010" y="1705610"/>
            <a:ext cx="262255" cy="263525"/>
          </a:xfrm>
          <a:prstGeom prst="rect">
            <a:avLst/>
          </a:prstGeom>
          <a:noFill/>
          <a:ln w="9525">
            <a:noFill/>
          </a:ln>
        </p:spPr>
      </p:pic>
      <p:pic>
        <p:nvPicPr>
          <p:cNvPr id="24586" name="图片 11" descr="剪切"/>
          <p:cNvPicPr>
            <a:picLocks noChangeAspect="1"/>
          </p:cNvPicPr>
          <p:nvPr/>
        </p:nvPicPr>
        <p:blipFill>
          <a:blip r:embed="rId1"/>
          <a:stretch>
            <a:fillRect/>
          </a:stretch>
        </p:blipFill>
        <p:spPr>
          <a:xfrm>
            <a:off x="3365500" y="1705610"/>
            <a:ext cx="263525" cy="263525"/>
          </a:xfrm>
          <a:prstGeom prst="rect">
            <a:avLst/>
          </a:prstGeom>
          <a:noFill/>
          <a:ln w="9525">
            <a:noFill/>
          </a:ln>
        </p:spPr>
      </p:pic>
      <p:pic>
        <p:nvPicPr>
          <p:cNvPr id="24587" name="图片 12" descr="剪切"/>
          <p:cNvPicPr>
            <a:picLocks noChangeAspect="1"/>
          </p:cNvPicPr>
          <p:nvPr/>
        </p:nvPicPr>
        <p:blipFill>
          <a:blip r:embed="rId1"/>
          <a:stretch>
            <a:fillRect/>
          </a:stretch>
        </p:blipFill>
        <p:spPr>
          <a:xfrm>
            <a:off x="4090035" y="1705610"/>
            <a:ext cx="263525" cy="263525"/>
          </a:xfrm>
          <a:prstGeom prst="rect">
            <a:avLst/>
          </a:prstGeom>
          <a:noFill/>
          <a:ln w="9525">
            <a:noFill/>
          </a:ln>
        </p:spPr>
      </p:pic>
      <p:pic>
        <p:nvPicPr>
          <p:cNvPr id="24588" name="图片 13" descr="剪切"/>
          <p:cNvPicPr>
            <a:picLocks noChangeAspect="1"/>
          </p:cNvPicPr>
          <p:nvPr/>
        </p:nvPicPr>
        <p:blipFill>
          <a:blip r:embed="rId1"/>
          <a:stretch>
            <a:fillRect/>
          </a:stretch>
        </p:blipFill>
        <p:spPr>
          <a:xfrm>
            <a:off x="4601210" y="1705610"/>
            <a:ext cx="262255" cy="263525"/>
          </a:xfrm>
          <a:prstGeom prst="rect">
            <a:avLst/>
          </a:prstGeom>
          <a:noFill/>
          <a:ln w="9525">
            <a:noFill/>
          </a:ln>
        </p:spPr>
      </p:pic>
      <p:pic>
        <p:nvPicPr>
          <p:cNvPr id="24589" name="图片 14" descr="剪切"/>
          <p:cNvPicPr>
            <a:picLocks noChangeAspect="1"/>
          </p:cNvPicPr>
          <p:nvPr/>
        </p:nvPicPr>
        <p:blipFill>
          <a:blip r:embed="rId1"/>
          <a:stretch>
            <a:fillRect/>
          </a:stretch>
        </p:blipFill>
        <p:spPr>
          <a:xfrm>
            <a:off x="5374005" y="1705610"/>
            <a:ext cx="261620" cy="263525"/>
          </a:xfrm>
          <a:prstGeom prst="rect">
            <a:avLst/>
          </a:prstGeom>
          <a:noFill/>
          <a:ln w="9525">
            <a:noFill/>
          </a:ln>
        </p:spPr>
      </p:pic>
      <p:pic>
        <p:nvPicPr>
          <p:cNvPr id="24590" name="图片 15" descr="剪切"/>
          <p:cNvPicPr>
            <a:picLocks noChangeAspect="1"/>
          </p:cNvPicPr>
          <p:nvPr/>
        </p:nvPicPr>
        <p:blipFill>
          <a:blip r:embed="rId1"/>
          <a:stretch>
            <a:fillRect/>
          </a:stretch>
        </p:blipFill>
        <p:spPr>
          <a:xfrm>
            <a:off x="6037580" y="1705610"/>
            <a:ext cx="262255" cy="263525"/>
          </a:xfrm>
          <a:prstGeom prst="rect">
            <a:avLst/>
          </a:prstGeom>
          <a:noFill/>
          <a:ln w="9525">
            <a:noFill/>
          </a:ln>
        </p:spPr>
      </p:pic>
      <p:pic>
        <p:nvPicPr>
          <p:cNvPr id="24591" name="图片 16" descr="剪切"/>
          <p:cNvPicPr>
            <a:picLocks noChangeAspect="1"/>
          </p:cNvPicPr>
          <p:nvPr/>
        </p:nvPicPr>
        <p:blipFill>
          <a:blip r:embed="rId1"/>
          <a:stretch>
            <a:fillRect/>
          </a:stretch>
        </p:blipFill>
        <p:spPr>
          <a:xfrm>
            <a:off x="6750050" y="1705610"/>
            <a:ext cx="262255" cy="263525"/>
          </a:xfrm>
          <a:prstGeom prst="rect">
            <a:avLst/>
          </a:prstGeom>
          <a:noFill/>
          <a:ln w="9525">
            <a:noFill/>
          </a:ln>
        </p:spPr>
      </p:pic>
      <p:pic>
        <p:nvPicPr>
          <p:cNvPr id="24592" name="图片 17" descr="剪切"/>
          <p:cNvPicPr>
            <a:picLocks noChangeAspect="1"/>
          </p:cNvPicPr>
          <p:nvPr/>
        </p:nvPicPr>
        <p:blipFill>
          <a:blip r:embed="rId1"/>
          <a:stretch>
            <a:fillRect/>
          </a:stretch>
        </p:blipFill>
        <p:spPr>
          <a:xfrm>
            <a:off x="7141210" y="1705610"/>
            <a:ext cx="261620" cy="263525"/>
          </a:xfrm>
          <a:prstGeom prst="rect">
            <a:avLst/>
          </a:prstGeom>
          <a:noFill/>
          <a:ln w="9525">
            <a:noFill/>
          </a:ln>
        </p:spPr>
      </p:pic>
      <p:sp>
        <p:nvSpPr>
          <p:cNvPr id="20" name="圆角矩形 19"/>
          <p:cNvSpPr/>
          <p:nvPr/>
        </p:nvSpPr>
        <p:spPr>
          <a:xfrm>
            <a:off x="679450" y="3057208"/>
            <a:ext cx="822325" cy="431800"/>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r>
              <a:rPr lang="en-US" altLang="zh-CN" sz="1000" b="1" strike="noStrike" noProof="1">
                <a:latin typeface="微软雅黑" panose="020B0503020204020204" charset="-122"/>
                <a:ea typeface="微软雅黑" panose="020B0503020204020204" charset="-122"/>
              </a:rPr>
              <a:t>Data</a:t>
            </a:r>
            <a:endParaRPr lang="en-US" altLang="zh-CN" sz="1000" b="1" strike="noStrike" noProof="1">
              <a:latin typeface="微软雅黑" panose="020B0503020204020204" charset="-122"/>
              <a:ea typeface="微软雅黑" panose="020B0503020204020204" charset="-122"/>
            </a:endParaRPr>
          </a:p>
        </p:txBody>
      </p:sp>
      <p:sp>
        <p:nvSpPr>
          <p:cNvPr id="23" name="圆角矩形 22"/>
          <p:cNvSpPr/>
          <p:nvPr/>
        </p:nvSpPr>
        <p:spPr>
          <a:xfrm>
            <a:off x="2171700" y="2449195"/>
            <a:ext cx="1021080" cy="306070"/>
          </a:xfrm>
          <a:prstGeom prst="roundRect">
            <a:avLst>
              <a:gd name="adj" fmla="val 14109"/>
            </a:avLst>
          </a:prstGeom>
          <a:solidFill>
            <a:srgbClr val="F09C96"/>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fontAlgn="base"/>
            <a:r>
              <a:rPr lang="en-US" altLang="zh-CN" sz="1000" b="1" strike="noStrike" noProof="1">
                <a:ln>
                  <a:noFill/>
                </a:ln>
                <a:solidFill>
                  <a:schemeClr val="bg1"/>
                </a:solidFill>
                <a:latin typeface="微软雅黑" panose="020B0503020204020204" charset="-122"/>
                <a:ea typeface="微软雅黑" panose="020B0503020204020204" charset="-122"/>
                <a:cs typeface="Roboto Slab" charset="0"/>
              </a:rPr>
              <a:t>tag open </a:t>
            </a:r>
            <a:endParaRPr lang="en-US" altLang="zh-CN" sz="1000" b="1" strike="noStrike" noProof="1">
              <a:ln>
                <a:noFill/>
              </a:ln>
              <a:solidFill>
                <a:schemeClr val="bg1"/>
              </a:solidFill>
              <a:latin typeface="微软雅黑" panose="020B0503020204020204" charset="-122"/>
              <a:ea typeface="微软雅黑" panose="020B0503020204020204" charset="-122"/>
              <a:cs typeface="Roboto Slab" charset="0"/>
            </a:endParaRPr>
          </a:p>
        </p:txBody>
      </p:sp>
      <p:sp>
        <p:nvSpPr>
          <p:cNvPr id="26" name="圆角矩形 25"/>
          <p:cNvSpPr/>
          <p:nvPr/>
        </p:nvSpPr>
        <p:spPr>
          <a:xfrm>
            <a:off x="4946650" y="2891155"/>
            <a:ext cx="1028700" cy="306000"/>
          </a:xfrm>
          <a:prstGeom prst="roundRect">
            <a:avLst>
              <a:gd name="adj" fmla="val 14109"/>
            </a:avLst>
          </a:prstGeom>
          <a:solidFill>
            <a:srgbClr val="F09C96"/>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fontAlgn="base"/>
            <a:r>
              <a:rPr lang="en-US" altLang="zh-CN" sz="1000" b="1" strike="noStrike" noProof="1">
                <a:ln>
                  <a:noFill/>
                </a:ln>
                <a:solidFill>
                  <a:schemeClr val="bg1"/>
                </a:solidFill>
                <a:latin typeface="微软雅黑" panose="020B0503020204020204" charset="-122"/>
                <a:ea typeface="微软雅黑" panose="020B0503020204020204" charset="-122"/>
                <a:cs typeface="Roboto Slab" charset="0"/>
              </a:rPr>
              <a:t>tag name</a:t>
            </a:r>
            <a:endParaRPr lang="en-US" altLang="zh-CN" sz="1000" b="1" strike="noStrike" noProof="1">
              <a:ln>
                <a:noFill/>
              </a:ln>
              <a:solidFill>
                <a:schemeClr val="bg1"/>
              </a:solidFill>
              <a:latin typeface="微软雅黑" panose="020B0503020204020204" charset="-122"/>
              <a:ea typeface="微软雅黑" panose="020B0503020204020204" charset="-122"/>
              <a:cs typeface="Roboto Slab" charset="0"/>
            </a:endParaRPr>
          </a:p>
        </p:txBody>
      </p:sp>
      <p:sp>
        <p:nvSpPr>
          <p:cNvPr id="27" name="圆角矩形 26"/>
          <p:cNvSpPr/>
          <p:nvPr/>
        </p:nvSpPr>
        <p:spPr>
          <a:xfrm>
            <a:off x="3662680" y="2447925"/>
            <a:ext cx="1212215" cy="307340"/>
          </a:xfrm>
          <a:prstGeom prst="roundRect">
            <a:avLst>
              <a:gd name="adj" fmla="val 14109"/>
            </a:avLst>
          </a:prstGeom>
          <a:solidFill>
            <a:srgbClr val="F09C96"/>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fontAlgn="base"/>
            <a:r>
              <a:rPr lang="en-US" altLang="zh-CN" sz="1000" b="1" strike="noStrike" noProof="1">
                <a:ln>
                  <a:noFill/>
                </a:ln>
                <a:solidFill>
                  <a:schemeClr val="bg1"/>
                </a:solidFill>
                <a:latin typeface="微软雅黑" panose="020B0503020204020204" charset="-122"/>
                <a:ea typeface="微软雅黑" panose="020B0503020204020204" charset="-122"/>
                <a:cs typeface="Roboto Slab" charset="0"/>
              </a:rPr>
              <a:t>end tag open </a:t>
            </a:r>
            <a:endParaRPr lang="en-US" altLang="zh-CN" sz="1000" b="1" strike="noStrike" noProof="1">
              <a:ln>
                <a:noFill/>
              </a:ln>
              <a:solidFill>
                <a:schemeClr val="bg1"/>
              </a:solidFill>
              <a:latin typeface="微软雅黑" panose="020B0503020204020204" charset="-122"/>
              <a:ea typeface="微软雅黑" panose="020B0503020204020204" charset="-122"/>
              <a:cs typeface="Roboto Slab" charset="0"/>
            </a:endParaRPr>
          </a:p>
        </p:txBody>
      </p:sp>
      <p:cxnSp>
        <p:nvCxnSpPr>
          <p:cNvPr id="29" name="肘形连接符 28"/>
          <p:cNvCxnSpPr>
            <a:stCxn id="20" idx="0"/>
            <a:endCxn id="23" idx="1"/>
          </p:cNvCxnSpPr>
          <p:nvPr/>
        </p:nvCxnSpPr>
        <p:spPr>
          <a:xfrm rot="16200000">
            <a:off x="1403350" y="2289175"/>
            <a:ext cx="455295" cy="1080770"/>
          </a:xfrm>
          <a:prstGeom prst="bentConnector2">
            <a:avLst/>
          </a:prstGeom>
          <a:ln>
            <a:solidFill>
              <a:schemeClr val="tx1">
                <a:lumMod val="65000"/>
                <a:lumOff val="35000"/>
              </a:schemeClr>
            </a:solidFill>
            <a:prstDash val="dash"/>
            <a:headEnd type="none"/>
            <a:tailEnd type="triangle" w="med" len="med"/>
          </a:ln>
        </p:spPr>
        <p:style>
          <a:lnRef idx="1">
            <a:schemeClr val="dk1"/>
          </a:lnRef>
          <a:fillRef idx="0">
            <a:schemeClr val="dk1"/>
          </a:fillRef>
          <a:effectRef idx="0">
            <a:schemeClr val="dk1"/>
          </a:effectRef>
          <a:fontRef idx="minor">
            <a:schemeClr val="tx1"/>
          </a:fontRef>
        </p:style>
      </p:cxnSp>
      <p:sp>
        <p:nvSpPr>
          <p:cNvPr id="24598" name="文本框 29"/>
          <p:cNvSpPr txBox="1"/>
          <p:nvPr/>
        </p:nvSpPr>
        <p:spPr>
          <a:xfrm>
            <a:off x="1709738" y="2315528"/>
            <a:ext cx="284162" cy="368300"/>
          </a:xfrm>
          <a:prstGeom prst="rect">
            <a:avLst/>
          </a:prstGeom>
          <a:noFill/>
          <a:ln w="9525">
            <a:noFill/>
          </a:ln>
        </p:spPr>
        <p:txBody>
          <a:bodyPr wrap="square" anchor="t">
            <a:spAutoFit/>
          </a:bodyPr>
          <a:p>
            <a:r>
              <a:rPr lang="en-US" altLang="zh-CN">
                <a:latin typeface="Arial" panose="020B0604020202020204" pitchFamily="34" charset="0"/>
                <a:ea typeface="宋体" panose="02010600030101010101" pitchFamily="2" charset="-122"/>
              </a:rPr>
              <a:t>&lt;</a:t>
            </a:r>
            <a:endParaRPr lang="en-US" altLang="zh-CN">
              <a:latin typeface="Arial" panose="020B0604020202020204" pitchFamily="34" charset="0"/>
              <a:ea typeface="宋体" panose="02010600030101010101" pitchFamily="2" charset="-122"/>
            </a:endParaRPr>
          </a:p>
        </p:txBody>
      </p:sp>
      <p:cxnSp>
        <p:nvCxnSpPr>
          <p:cNvPr id="31" name="直接箭头连接符 30"/>
          <p:cNvCxnSpPr>
            <a:stCxn id="23" idx="3"/>
            <a:endCxn id="27" idx="1"/>
          </p:cNvCxnSpPr>
          <p:nvPr/>
        </p:nvCxnSpPr>
        <p:spPr>
          <a:xfrm flipV="1">
            <a:off x="3192780" y="2601595"/>
            <a:ext cx="469900" cy="635"/>
          </a:xfrm>
          <a:prstGeom prst="straightConnector1">
            <a:avLst/>
          </a:prstGeom>
          <a:ln>
            <a:solidFill>
              <a:schemeClr val="tx1">
                <a:lumMod val="65000"/>
                <a:lumOff val="35000"/>
              </a:schemeClr>
            </a:solidFill>
            <a:prstDash val="dash"/>
            <a:headEnd type="none"/>
            <a:tailEnd type="triangle" w="med" len="med"/>
          </a:ln>
        </p:spPr>
        <p:style>
          <a:lnRef idx="1">
            <a:schemeClr val="dk1"/>
          </a:lnRef>
          <a:fillRef idx="0">
            <a:schemeClr val="dk1"/>
          </a:fillRef>
          <a:effectRef idx="0">
            <a:schemeClr val="dk1"/>
          </a:effectRef>
          <a:fontRef idx="minor">
            <a:schemeClr val="tx1"/>
          </a:fontRef>
        </p:style>
      </p:cxnSp>
      <p:cxnSp>
        <p:nvCxnSpPr>
          <p:cNvPr id="35" name="肘形连接符 34"/>
          <p:cNvCxnSpPr>
            <a:stCxn id="23" idx="2"/>
            <a:endCxn id="26" idx="1"/>
          </p:cNvCxnSpPr>
          <p:nvPr/>
        </p:nvCxnSpPr>
        <p:spPr>
          <a:xfrm rot="5400000" flipV="1">
            <a:off x="3670300" y="1767205"/>
            <a:ext cx="288925" cy="2264410"/>
          </a:xfrm>
          <a:prstGeom prst="bentConnector2">
            <a:avLst/>
          </a:prstGeom>
          <a:ln>
            <a:solidFill>
              <a:schemeClr val="tx1">
                <a:lumMod val="65000"/>
                <a:lumOff val="35000"/>
              </a:schemeClr>
            </a:solidFill>
            <a:prstDash val="dash"/>
            <a:headEnd type="none"/>
            <a:tailEnd type="triangle" w="med" len="med"/>
          </a:ln>
        </p:spPr>
        <p:style>
          <a:lnRef idx="1">
            <a:schemeClr val="dk1"/>
          </a:lnRef>
          <a:fillRef idx="0">
            <a:schemeClr val="dk1"/>
          </a:fillRef>
          <a:effectRef idx="0">
            <a:schemeClr val="dk1"/>
          </a:effectRef>
          <a:fontRef idx="minor">
            <a:schemeClr val="tx1"/>
          </a:fontRef>
        </p:style>
      </p:cxnSp>
      <p:cxnSp>
        <p:nvCxnSpPr>
          <p:cNvPr id="36" name="肘形连接符 35"/>
          <p:cNvCxnSpPr>
            <a:stCxn id="20" idx="2"/>
            <a:endCxn id="37" idx="1"/>
          </p:cNvCxnSpPr>
          <p:nvPr/>
        </p:nvCxnSpPr>
        <p:spPr>
          <a:xfrm rot="5400000" flipV="1">
            <a:off x="3719195" y="861060"/>
            <a:ext cx="148590" cy="5405120"/>
          </a:xfrm>
          <a:prstGeom prst="bentConnector2">
            <a:avLst/>
          </a:prstGeom>
          <a:ln>
            <a:solidFill>
              <a:schemeClr val="tx1">
                <a:lumMod val="65000"/>
                <a:lumOff val="35000"/>
              </a:schemeClr>
            </a:solidFill>
            <a:prstDash val="dash"/>
            <a:headEnd type="none"/>
            <a:tailEnd type="triangle" w="med" len="med"/>
          </a:ln>
        </p:spPr>
        <p:style>
          <a:lnRef idx="1">
            <a:schemeClr val="dk1"/>
          </a:lnRef>
          <a:fillRef idx="0">
            <a:schemeClr val="dk1"/>
          </a:fillRef>
          <a:effectRef idx="0">
            <a:schemeClr val="dk1"/>
          </a:effectRef>
          <a:fontRef idx="minor">
            <a:schemeClr val="tx1"/>
          </a:fontRef>
        </p:style>
      </p:cxnSp>
      <p:sp>
        <p:nvSpPr>
          <p:cNvPr id="59" name="Title 6"/>
          <p:cNvSpPr txBox="1"/>
          <p:nvPr>
            <p:custDataLst>
              <p:tags r:id="rId2"/>
            </p:custDataLst>
          </p:nvPr>
        </p:nvSpPr>
        <p:spPr>
          <a:xfrm>
            <a:off x="3285490" y="2315528"/>
            <a:ext cx="284163" cy="272415"/>
          </a:xfrm>
          <a:prstGeom prst="rect">
            <a:avLst/>
          </a:prstGeom>
          <a:noFill/>
          <a:ln w="3175">
            <a:noFill/>
            <a:prstDash val="dash"/>
          </a:ln>
          <a:extLst>
            <a:ext uri="{909E8E84-426E-40DD-AFC4-6F175D3DCCD1}">
              <a14:hiddenFill xmlns:a14="http://schemas.microsoft.com/office/drawing/2010/main">
                <a:solidFill>
                  <a:schemeClr val="bg2"/>
                </a:solidFill>
              </a14:hiddenFill>
            </a:ext>
          </a:extLst>
        </p:spPr>
        <p:txBody>
          <a:bodyPr wrap="square" lIns="72000" tIns="36195" rIns="72000" bIns="36195" anchor="t" anchorCtr="0">
            <a:sp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charset="0"/>
              </a:defRPr>
            </a:lvl1pPr>
          </a:lstStyle>
          <a:p>
            <a:pPr marL="0" lvl="0" indent="0" algn="l" fontAlgn="auto">
              <a:lnSpc>
                <a:spcPct val="130000"/>
              </a:lnSpc>
              <a:spcBef>
                <a:spcPts val="800"/>
              </a:spcBef>
              <a:spcAft>
                <a:spcPts val="0"/>
              </a:spcAft>
              <a:buSzPct val="100000"/>
              <a:buFont typeface="Arial" panose="020B0604020202020204" charset="-122"/>
              <a:buNone/>
            </a:pPr>
            <a:r>
              <a:rPr lang="zh-CN" altLang="en-US" sz="1000" strike="noStrike" spc="200" noProof="1">
                <a:ln w="3175">
                  <a:noFill/>
                  <a:prstDash val="dash"/>
                </a:ln>
                <a:solidFill>
                  <a:schemeClr val="tx1"/>
                </a:solidFill>
                <a:latin typeface="微软雅黑" panose="020B0503020204020204" charset="-122"/>
                <a:ea typeface="微软雅黑" panose="020B0503020204020204" charset="-122"/>
                <a:cs typeface="微软雅黑" panose="020B0503020204020204" charset="-122"/>
                <a:sym typeface="+mn-ea"/>
              </a:rPr>
              <a:t>/</a:t>
            </a:r>
            <a:endParaRPr lang="zh-CN" altLang="en-US" sz="1000" strike="noStrike" spc="200" noProof="1">
              <a:ln w="3175">
                <a:noFill/>
                <a:prstDash val="dash"/>
              </a:ln>
              <a:solidFill>
                <a:schemeClr val="tx1"/>
              </a:solidFill>
              <a:latin typeface="微软雅黑" panose="020B0503020204020204" charset="-122"/>
              <a:ea typeface="微软雅黑" panose="020B0503020204020204" charset="-122"/>
              <a:cs typeface="微软雅黑" panose="020B0503020204020204" charset="-122"/>
              <a:sym typeface="+mn-ea"/>
            </a:endParaRPr>
          </a:p>
        </p:txBody>
      </p:sp>
      <p:cxnSp>
        <p:nvCxnSpPr>
          <p:cNvPr id="38" name="肘形连接符 37"/>
          <p:cNvCxnSpPr>
            <a:stCxn id="27" idx="3"/>
            <a:endCxn id="26" idx="0"/>
          </p:cNvCxnSpPr>
          <p:nvPr/>
        </p:nvCxnSpPr>
        <p:spPr>
          <a:xfrm>
            <a:off x="4874895" y="2601595"/>
            <a:ext cx="586105" cy="289560"/>
          </a:xfrm>
          <a:prstGeom prst="bentConnector2">
            <a:avLst/>
          </a:prstGeom>
          <a:ln>
            <a:solidFill>
              <a:schemeClr val="tx1">
                <a:lumMod val="65000"/>
                <a:lumOff val="35000"/>
              </a:schemeClr>
            </a:solidFill>
            <a:prstDash val="dash"/>
            <a:headEnd type="none"/>
            <a:tailEnd type="triangle" w="med" len="med"/>
          </a:ln>
        </p:spPr>
        <p:style>
          <a:lnRef idx="1">
            <a:schemeClr val="dk1"/>
          </a:lnRef>
          <a:fillRef idx="0">
            <a:schemeClr val="dk1"/>
          </a:fillRef>
          <a:effectRef idx="0">
            <a:schemeClr val="dk1"/>
          </a:effectRef>
          <a:fontRef idx="minor">
            <a:schemeClr val="tx1"/>
          </a:fontRef>
        </p:style>
      </p:cxnSp>
      <p:sp>
        <p:nvSpPr>
          <p:cNvPr id="24606" name="文本框 38"/>
          <p:cNvSpPr txBox="1"/>
          <p:nvPr/>
        </p:nvSpPr>
        <p:spPr>
          <a:xfrm>
            <a:off x="4892675" y="2356803"/>
            <a:ext cx="622300" cy="245110"/>
          </a:xfrm>
          <a:prstGeom prst="rect">
            <a:avLst/>
          </a:prstGeom>
          <a:noFill/>
          <a:ln w="9525">
            <a:noFill/>
          </a:ln>
        </p:spPr>
        <p:txBody>
          <a:bodyPr wrap="square" anchor="t">
            <a:spAutoFit/>
          </a:bodyPr>
          <a:p>
            <a:r>
              <a:rPr lang="en-US" altLang="zh-CN" sz="1000">
                <a:latin typeface="Roboto Slab" charset="0"/>
                <a:ea typeface="宋体" panose="02010600030101010101" pitchFamily="2" charset="-122"/>
              </a:rPr>
              <a:t>[a-z]</a:t>
            </a:r>
            <a:endParaRPr lang="en-US" altLang="zh-CN" sz="1000">
              <a:latin typeface="Roboto Slab" charset="0"/>
              <a:ea typeface="宋体" panose="02010600030101010101" pitchFamily="2" charset="-122"/>
            </a:endParaRPr>
          </a:p>
        </p:txBody>
      </p:sp>
      <p:cxnSp>
        <p:nvCxnSpPr>
          <p:cNvPr id="41" name="肘形连接符 40"/>
          <p:cNvCxnSpPr>
            <a:stCxn id="26" idx="2"/>
            <a:endCxn id="26" idx="1"/>
          </p:cNvCxnSpPr>
          <p:nvPr/>
        </p:nvCxnSpPr>
        <p:spPr>
          <a:xfrm rot="5400000" flipH="1">
            <a:off x="5127308" y="2863533"/>
            <a:ext cx="153035" cy="514350"/>
          </a:xfrm>
          <a:prstGeom prst="bentConnector4">
            <a:avLst>
              <a:gd name="adj1" fmla="val -155394"/>
              <a:gd name="adj2" fmla="val 146358"/>
            </a:avLst>
          </a:prstGeom>
          <a:ln>
            <a:solidFill>
              <a:schemeClr val="tx1">
                <a:lumMod val="65000"/>
                <a:lumOff val="35000"/>
              </a:schemeClr>
            </a:solidFill>
            <a:prstDash val="dash"/>
            <a:headEnd type="none"/>
            <a:tailEnd type="triangle" w="med" len="med"/>
          </a:ln>
        </p:spPr>
        <p:style>
          <a:lnRef idx="1">
            <a:schemeClr val="dk1"/>
          </a:lnRef>
          <a:fillRef idx="0">
            <a:schemeClr val="dk1"/>
          </a:fillRef>
          <a:effectRef idx="0">
            <a:schemeClr val="dk1"/>
          </a:effectRef>
          <a:fontRef idx="minor">
            <a:schemeClr val="tx1"/>
          </a:fontRef>
        </p:style>
      </p:cxnSp>
      <p:cxnSp>
        <p:nvCxnSpPr>
          <p:cNvPr id="44" name="直接箭头连接符 43"/>
          <p:cNvCxnSpPr>
            <a:stCxn id="26" idx="3"/>
          </p:cNvCxnSpPr>
          <p:nvPr/>
        </p:nvCxnSpPr>
        <p:spPr>
          <a:xfrm>
            <a:off x="5975350" y="3044190"/>
            <a:ext cx="521335" cy="4445"/>
          </a:xfrm>
          <a:prstGeom prst="straightConnector1">
            <a:avLst/>
          </a:prstGeom>
          <a:ln>
            <a:solidFill>
              <a:schemeClr val="tx1">
                <a:lumMod val="65000"/>
                <a:lumOff val="35000"/>
              </a:schemeClr>
            </a:solidFill>
            <a:prstDash val="dash"/>
            <a:headEnd type="none"/>
            <a:tailEnd type="triangle" w="med" len="med"/>
          </a:ln>
        </p:spPr>
        <p:style>
          <a:lnRef idx="1">
            <a:schemeClr val="dk1"/>
          </a:lnRef>
          <a:fillRef idx="0">
            <a:schemeClr val="dk1"/>
          </a:fillRef>
          <a:effectRef idx="0">
            <a:schemeClr val="dk1"/>
          </a:effectRef>
          <a:fontRef idx="minor">
            <a:schemeClr val="tx1"/>
          </a:fontRef>
        </p:style>
      </p:cxnSp>
      <p:sp>
        <p:nvSpPr>
          <p:cNvPr id="24610" name="文本框 44"/>
          <p:cNvSpPr txBox="1"/>
          <p:nvPr/>
        </p:nvSpPr>
        <p:spPr>
          <a:xfrm>
            <a:off x="6048375" y="2772093"/>
            <a:ext cx="374650" cy="368300"/>
          </a:xfrm>
          <a:prstGeom prst="rect">
            <a:avLst/>
          </a:prstGeom>
          <a:noFill/>
          <a:ln w="9525">
            <a:noFill/>
          </a:ln>
        </p:spPr>
        <p:txBody>
          <a:bodyPr wrap="square" anchor="t">
            <a:spAutoFit/>
          </a:bodyPr>
          <a:p>
            <a:r>
              <a:rPr lang="en-US" altLang="zh-CN">
                <a:latin typeface="Arial" panose="020B0604020202020204" pitchFamily="34" charset="0"/>
                <a:ea typeface="宋体" panose="02010600030101010101" pitchFamily="2" charset="-122"/>
              </a:rPr>
              <a:t>&gt;</a:t>
            </a:r>
            <a:endParaRPr lang="en-US" altLang="zh-CN">
              <a:latin typeface="Arial" panose="020B0604020202020204" pitchFamily="34" charset="0"/>
              <a:ea typeface="宋体" panose="02010600030101010101" pitchFamily="2" charset="-122"/>
            </a:endParaRPr>
          </a:p>
        </p:txBody>
      </p:sp>
      <p:sp>
        <p:nvSpPr>
          <p:cNvPr id="46" name="圆角矩形 45"/>
          <p:cNvSpPr/>
          <p:nvPr/>
        </p:nvSpPr>
        <p:spPr>
          <a:xfrm>
            <a:off x="3968750" y="4274185"/>
            <a:ext cx="219710" cy="298450"/>
          </a:xfrm>
          <a:prstGeom prst="roundRect">
            <a:avLst>
              <a:gd name="adj" fmla="val 14109"/>
            </a:avLst>
          </a:prstGeom>
          <a:noFill/>
          <a:ln w="6350">
            <a:solidFill>
              <a:schemeClr val="tx1">
                <a:lumMod val="65000"/>
                <a:lumOff val="35000"/>
              </a:schemeClr>
            </a:solidFill>
          </a:ln>
          <a:extLst>
            <a:ext uri="{909E8E84-426E-40DD-AFC4-6F175D3DCCD1}">
              <a14:hiddenFill xmlns:a14="http://schemas.microsoft.com/office/drawing/2010/main">
                <a:solidFill>
                  <a:srgbClr val="696773"/>
                </a:solidFill>
              </a14:hiddenFill>
            </a:ext>
          </a:extLst>
        </p:spPr>
        <p:style>
          <a:lnRef idx="2">
            <a:schemeClr val="dk1">
              <a:shade val="50000"/>
            </a:schemeClr>
          </a:lnRef>
          <a:fillRef idx="1">
            <a:schemeClr val="dk1"/>
          </a:fillRef>
          <a:effectRef idx="0">
            <a:schemeClr val="dk1"/>
          </a:effectRef>
          <a:fontRef idx="minor">
            <a:schemeClr val="lt1"/>
          </a:fontRef>
        </p:style>
        <p:txBody>
          <a:bodyPr rtlCol="0" anchor="ctr"/>
          <a:p>
            <a:pPr algn="ctr" fontAlgn="base"/>
            <a:r>
              <a:rPr lang="en-US" altLang="zh-CN" sz="800" strike="noStrike" noProof="1">
                <a:solidFill>
                  <a:schemeClr val="tx1">
                    <a:lumMod val="65000"/>
                    <a:lumOff val="35000"/>
                  </a:schemeClr>
                </a:solidFill>
                <a:latin typeface="Roboto Slab" charset="0"/>
                <a:cs typeface="Roboto Slab" charset="0"/>
              </a:rPr>
              <a:t>D</a:t>
            </a:r>
            <a:endParaRPr lang="en-US" altLang="zh-CN" sz="800" strike="noStrike" noProof="1">
              <a:solidFill>
                <a:schemeClr val="tx1">
                  <a:lumMod val="65000"/>
                  <a:lumOff val="35000"/>
                </a:schemeClr>
              </a:solidFill>
              <a:latin typeface="Roboto Slab" charset="0"/>
              <a:cs typeface="Roboto Slab" charset="0"/>
            </a:endParaRPr>
          </a:p>
        </p:txBody>
      </p:sp>
      <p:sp>
        <p:nvSpPr>
          <p:cNvPr id="47" name="圆角矩形 46"/>
          <p:cNvSpPr/>
          <p:nvPr/>
        </p:nvSpPr>
        <p:spPr>
          <a:xfrm>
            <a:off x="4218305" y="4274185"/>
            <a:ext cx="217805" cy="298450"/>
          </a:xfrm>
          <a:prstGeom prst="roundRect">
            <a:avLst>
              <a:gd name="adj" fmla="val 14109"/>
            </a:avLst>
          </a:prstGeom>
          <a:noFill/>
          <a:ln w="6350">
            <a:solidFill>
              <a:schemeClr val="tx1">
                <a:lumMod val="65000"/>
                <a:lumOff val="35000"/>
              </a:schemeClr>
            </a:solidFill>
          </a:ln>
          <a:extLst>
            <a:ext uri="{909E8E84-426E-40DD-AFC4-6F175D3DCCD1}">
              <a14:hiddenFill xmlns:a14="http://schemas.microsoft.com/office/drawing/2010/main">
                <a:solidFill>
                  <a:srgbClr val="696773"/>
                </a:solidFill>
              </a14:hiddenFill>
            </a:ext>
          </a:extLst>
        </p:spPr>
        <p:style>
          <a:lnRef idx="2">
            <a:schemeClr val="dk1">
              <a:shade val="50000"/>
            </a:schemeClr>
          </a:lnRef>
          <a:fillRef idx="1">
            <a:schemeClr val="dk1"/>
          </a:fillRef>
          <a:effectRef idx="0">
            <a:schemeClr val="dk1"/>
          </a:effectRef>
          <a:fontRef idx="minor">
            <a:schemeClr val="lt1"/>
          </a:fontRef>
        </p:style>
        <p:txBody>
          <a:bodyPr rtlCol="0" anchor="ctr"/>
          <a:p>
            <a:pPr algn="ctr" fontAlgn="base"/>
            <a:r>
              <a:rPr lang="en-US" altLang="zh-CN" sz="800" strike="noStrike" noProof="1">
                <a:solidFill>
                  <a:schemeClr val="tx1">
                    <a:lumMod val="65000"/>
                    <a:lumOff val="35000"/>
                  </a:schemeClr>
                </a:solidFill>
                <a:latin typeface="Roboto Slab" charset="0"/>
                <a:cs typeface="Roboto Slab" charset="0"/>
              </a:rPr>
              <a:t>a</a:t>
            </a:r>
            <a:endParaRPr lang="en-US" altLang="zh-CN" sz="800" strike="noStrike" noProof="1">
              <a:solidFill>
                <a:schemeClr val="tx1">
                  <a:lumMod val="65000"/>
                  <a:lumOff val="35000"/>
                </a:schemeClr>
              </a:solidFill>
              <a:latin typeface="Roboto Slab" charset="0"/>
              <a:cs typeface="Roboto Slab" charset="0"/>
            </a:endParaRPr>
          </a:p>
        </p:txBody>
      </p:sp>
      <p:sp>
        <p:nvSpPr>
          <p:cNvPr id="48" name="圆角矩形 47"/>
          <p:cNvSpPr/>
          <p:nvPr/>
        </p:nvSpPr>
        <p:spPr>
          <a:xfrm>
            <a:off x="4465955" y="4274185"/>
            <a:ext cx="219710" cy="298450"/>
          </a:xfrm>
          <a:prstGeom prst="roundRect">
            <a:avLst>
              <a:gd name="adj" fmla="val 14109"/>
            </a:avLst>
          </a:prstGeom>
          <a:noFill/>
          <a:ln w="6350">
            <a:solidFill>
              <a:schemeClr val="tx1">
                <a:lumMod val="65000"/>
                <a:lumOff val="35000"/>
              </a:schemeClr>
            </a:solidFill>
          </a:ln>
          <a:extLst>
            <a:ext uri="{909E8E84-426E-40DD-AFC4-6F175D3DCCD1}">
              <a14:hiddenFill xmlns:a14="http://schemas.microsoft.com/office/drawing/2010/main">
                <a:solidFill>
                  <a:srgbClr val="696773"/>
                </a:solidFill>
              </a14:hiddenFill>
            </a:ext>
          </a:extLst>
        </p:spPr>
        <p:style>
          <a:lnRef idx="2">
            <a:schemeClr val="dk1">
              <a:shade val="50000"/>
            </a:schemeClr>
          </a:lnRef>
          <a:fillRef idx="1">
            <a:schemeClr val="dk1"/>
          </a:fillRef>
          <a:effectRef idx="0">
            <a:schemeClr val="dk1"/>
          </a:effectRef>
          <a:fontRef idx="minor">
            <a:schemeClr val="lt1"/>
          </a:fontRef>
        </p:style>
        <p:txBody>
          <a:bodyPr rtlCol="0" anchor="ctr"/>
          <a:p>
            <a:pPr algn="ctr" fontAlgn="base"/>
            <a:r>
              <a:rPr lang="en-US" altLang="zh-CN" sz="800" strike="noStrike" noProof="1">
                <a:solidFill>
                  <a:schemeClr val="tx1">
                    <a:lumMod val="65000"/>
                    <a:lumOff val="35000"/>
                  </a:schemeClr>
                </a:solidFill>
                <a:latin typeface="Roboto Slab" charset="0"/>
                <a:cs typeface="Roboto Slab" charset="0"/>
              </a:rPr>
              <a:t>s</a:t>
            </a:r>
            <a:endParaRPr lang="en-US" altLang="zh-CN" sz="800" strike="noStrike" noProof="1">
              <a:solidFill>
                <a:schemeClr val="tx1">
                  <a:lumMod val="65000"/>
                  <a:lumOff val="35000"/>
                </a:schemeClr>
              </a:solidFill>
              <a:latin typeface="Roboto Slab" charset="0"/>
              <a:cs typeface="Roboto Slab" charset="0"/>
            </a:endParaRPr>
          </a:p>
        </p:txBody>
      </p:sp>
      <p:sp>
        <p:nvSpPr>
          <p:cNvPr id="49" name="圆角矩形 48"/>
          <p:cNvSpPr/>
          <p:nvPr/>
        </p:nvSpPr>
        <p:spPr>
          <a:xfrm>
            <a:off x="4715510" y="4274185"/>
            <a:ext cx="219710" cy="298450"/>
          </a:xfrm>
          <a:prstGeom prst="roundRect">
            <a:avLst>
              <a:gd name="adj" fmla="val 14109"/>
            </a:avLst>
          </a:prstGeom>
          <a:noFill/>
          <a:ln w="6350">
            <a:solidFill>
              <a:schemeClr val="tx1">
                <a:lumMod val="65000"/>
                <a:lumOff val="35000"/>
              </a:schemeClr>
            </a:solidFill>
          </a:ln>
          <a:extLst>
            <a:ext uri="{909E8E84-426E-40DD-AFC4-6F175D3DCCD1}">
              <a14:hiddenFill xmlns:a14="http://schemas.microsoft.com/office/drawing/2010/main">
                <a:solidFill>
                  <a:srgbClr val="696773"/>
                </a:solidFill>
              </a14:hiddenFill>
            </a:ext>
          </a:extLst>
        </p:spPr>
        <p:style>
          <a:lnRef idx="2">
            <a:schemeClr val="dk1">
              <a:shade val="50000"/>
            </a:schemeClr>
          </a:lnRef>
          <a:fillRef idx="1">
            <a:schemeClr val="dk1"/>
          </a:fillRef>
          <a:effectRef idx="0">
            <a:schemeClr val="dk1"/>
          </a:effectRef>
          <a:fontRef idx="minor">
            <a:schemeClr val="lt1"/>
          </a:fontRef>
        </p:style>
        <p:txBody>
          <a:bodyPr rtlCol="0" anchor="ctr"/>
          <a:p>
            <a:pPr algn="ctr" fontAlgn="base"/>
            <a:r>
              <a:rPr lang="en-US" altLang="zh-CN" sz="800" strike="noStrike" noProof="1">
                <a:solidFill>
                  <a:schemeClr val="tx1">
                    <a:lumMod val="65000"/>
                    <a:lumOff val="35000"/>
                  </a:schemeClr>
                </a:solidFill>
                <a:latin typeface="Roboto Slab" charset="0"/>
                <a:cs typeface="Roboto Slab" charset="0"/>
              </a:rPr>
              <a:t>h</a:t>
            </a:r>
            <a:endParaRPr lang="en-US" altLang="zh-CN" sz="800" strike="noStrike" noProof="1">
              <a:solidFill>
                <a:schemeClr val="tx1">
                  <a:lumMod val="65000"/>
                  <a:lumOff val="35000"/>
                </a:schemeClr>
              </a:solidFill>
              <a:latin typeface="Roboto Slab" charset="0"/>
              <a:cs typeface="Roboto Slab" charset="0"/>
            </a:endParaRPr>
          </a:p>
        </p:txBody>
      </p:sp>
      <p:sp>
        <p:nvSpPr>
          <p:cNvPr id="50" name="圆角矩形 49"/>
          <p:cNvSpPr/>
          <p:nvPr/>
        </p:nvSpPr>
        <p:spPr>
          <a:xfrm>
            <a:off x="4965065" y="4274185"/>
            <a:ext cx="219710" cy="298450"/>
          </a:xfrm>
          <a:prstGeom prst="roundRect">
            <a:avLst>
              <a:gd name="adj" fmla="val 14109"/>
            </a:avLst>
          </a:prstGeom>
          <a:noFill/>
          <a:ln w="6350">
            <a:solidFill>
              <a:schemeClr val="tx1">
                <a:lumMod val="65000"/>
                <a:lumOff val="35000"/>
              </a:schemeClr>
            </a:solidFill>
          </a:ln>
          <a:extLst>
            <a:ext uri="{909E8E84-426E-40DD-AFC4-6F175D3DCCD1}">
              <a14:hiddenFill xmlns:a14="http://schemas.microsoft.com/office/drawing/2010/main">
                <a:solidFill>
                  <a:srgbClr val="696773"/>
                </a:solidFill>
              </a14:hiddenFill>
            </a:ext>
          </a:extLst>
        </p:spPr>
        <p:style>
          <a:lnRef idx="2">
            <a:schemeClr val="dk1">
              <a:shade val="50000"/>
            </a:schemeClr>
          </a:lnRef>
          <a:fillRef idx="1">
            <a:schemeClr val="dk1"/>
          </a:fillRef>
          <a:effectRef idx="0">
            <a:schemeClr val="dk1"/>
          </a:effectRef>
          <a:fontRef idx="minor">
            <a:schemeClr val="lt1"/>
          </a:fontRef>
        </p:style>
        <p:txBody>
          <a:bodyPr rtlCol="0" anchor="ctr"/>
          <a:p>
            <a:pPr algn="ctr" fontAlgn="base"/>
            <a:r>
              <a:rPr lang="en-US" altLang="zh-CN" sz="800" strike="noStrike" noProof="1">
                <a:solidFill>
                  <a:schemeClr val="tx1">
                    <a:lumMod val="65000"/>
                    <a:lumOff val="35000"/>
                  </a:schemeClr>
                </a:solidFill>
                <a:latin typeface="Roboto Slab" charset="0"/>
                <a:cs typeface="Roboto Slab" charset="0"/>
              </a:rPr>
              <a:t>n</a:t>
            </a:r>
            <a:endParaRPr lang="en-US" altLang="zh-CN" sz="800" strike="noStrike" noProof="1">
              <a:solidFill>
                <a:schemeClr val="tx1">
                  <a:lumMod val="65000"/>
                  <a:lumOff val="35000"/>
                </a:schemeClr>
              </a:solidFill>
              <a:latin typeface="Roboto Slab" charset="0"/>
              <a:cs typeface="Roboto Slab" charset="0"/>
            </a:endParaRPr>
          </a:p>
        </p:txBody>
      </p:sp>
      <p:sp>
        <p:nvSpPr>
          <p:cNvPr id="51" name="圆角矩形 50"/>
          <p:cNvSpPr/>
          <p:nvPr/>
        </p:nvSpPr>
        <p:spPr>
          <a:xfrm>
            <a:off x="5214620" y="4274185"/>
            <a:ext cx="219710" cy="298450"/>
          </a:xfrm>
          <a:prstGeom prst="roundRect">
            <a:avLst>
              <a:gd name="adj" fmla="val 14109"/>
            </a:avLst>
          </a:prstGeom>
          <a:noFill/>
          <a:ln w="6350">
            <a:solidFill>
              <a:schemeClr val="tx1">
                <a:lumMod val="65000"/>
                <a:lumOff val="35000"/>
              </a:schemeClr>
            </a:solidFill>
          </a:ln>
          <a:extLst>
            <a:ext uri="{909E8E84-426E-40DD-AFC4-6F175D3DCCD1}">
              <a14:hiddenFill xmlns:a14="http://schemas.microsoft.com/office/drawing/2010/main">
                <a:solidFill>
                  <a:srgbClr val="696773"/>
                </a:solidFill>
              </a14:hiddenFill>
            </a:ext>
          </a:extLst>
        </p:spPr>
        <p:style>
          <a:lnRef idx="2">
            <a:schemeClr val="dk1">
              <a:shade val="50000"/>
            </a:schemeClr>
          </a:lnRef>
          <a:fillRef idx="1">
            <a:schemeClr val="dk1"/>
          </a:fillRef>
          <a:effectRef idx="0">
            <a:schemeClr val="dk1"/>
          </a:effectRef>
          <a:fontRef idx="minor">
            <a:schemeClr val="lt1"/>
          </a:fontRef>
        </p:style>
        <p:txBody>
          <a:bodyPr rtlCol="0" anchor="ctr"/>
          <a:p>
            <a:pPr algn="ctr" fontAlgn="base"/>
            <a:r>
              <a:rPr lang="en-US" altLang="zh-CN" sz="800" strike="noStrike" noProof="1">
                <a:solidFill>
                  <a:schemeClr val="tx1">
                    <a:lumMod val="65000"/>
                    <a:lumOff val="35000"/>
                  </a:schemeClr>
                </a:solidFill>
                <a:latin typeface="Roboto Slab" charset="0"/>
                <a:cs typeface="Roboto Slab" charset="0"/>
              </a:rPr>
              <a:t>o</a:t>
            </a:r>
            <a:endParaRPr lang="en-US" altLang="zh-CN" sz="800" strike="noStrike" noProof="1">
              <a:solidFill>
                <a:schemeClr val="tx1">
                  <a:lumMod val="65000"/>
                  <a:lumOff val="35000"/>
                </a:schemeClr>
              </a:solidFill>
              <a:latin typeface="Roboto Slab" charset="0"/>
              <a:cs typeface="Roboto Slab" charset="0"/>
            </a:endParaRPr>
          </a:p>
        </p:txBody>
      </p:sp>
      <p:sp>
        <p:nvSpPr>
          <p:cNvPr id="52" name="圆角矩形 51"/>
          <p:cNvSpPr/>
          <p:nvPr/>
        </p:nvSpPr>
        <p:spPr>
          <a:xfrm>
            <a:off x="5464175" y="4274185"/>
            <a:ext cx="217805" cy="298450"/>
          </a:xfrm>
          <a:prstGeom prst="roundRect">
            <a:avLst>
              <a:gd name="adj" fmla="val 14109"/>
            </a:avLst>
          </a:prstGeom>
          <a:noFill/>
          <a:ln w="6350">
            <a:solidFill>
              <a:schemeClr val="tx1">
                <a:lumMod val="65000"/>
                <a:lumOff val="35000"/>
              </a:schemeClr>
            </a:solidFill>
          </a:ln>
          <a:extLst>
            <a:ext uri="{909E8E84-426E-40DD-AFC4-6F175D3DCCD1}">
              <a14:hiddenFill xmlns:a14="http://schemas.microsoft.com/office/drawing/2010/main">
                <a:solidFill>
                  <a:srgbClr val="696773"/>
                </a:solidFill>
              </a14:hiddenFill>
            </a:ext>
          </a:extLst>
        </p:spPr>
        <p:style>
          <a:lnRef idx="2">
            <a:schemeClr val="dk1">
              <a:shade val="50000"/>
            </a:schemeClr>
          </a:lnRef>
          <a:fillRef idx="1">
            <a:schemeClr val="dk1"/>
          </a:fillRef>
          <a:effectRef idx="0">
            <a:schemeClr val="dk1"/>
          </a:effectRef>
          <a:fontRef idx="minor">
            <a:schemeClr val="lt1"/>
          </a:fontRef>
        </p:style>
        <p:txBody>
          <a:bodyPr rtlCol="0" anchor="ctr"/>
          <a:p>
            <a:pPr algn="ctr" fontAlgn="base"/>
            <a:r>
              <a:rPr lang="en-US" altLang="zh-CN" sz="800" strike="noStrike" noProof="1">
                <a:solidFill>
                  <a:schemeClr val="tx1">
                    <a:lumMod val="65000"/>
                    <a:lumOff val="35000"/>
                  </a:schemeClr>
                </a:solidFill>
                <a:latin typeface="Roboto Slab" charset="0"/>
                <a:cs typeface="Roboto Slab" charset="0"/>
              </a:rPr>
              <a:t>w</a:t>
            </a:r>
            <a:endParaRPr lang="en-US" altLang="zh-CN" sz="800" strike="noStrike" noProof="1">
              <a:solidFill>
                <a:schemeClr val="tx1">
                  <a:lumMod val="65000"/>
                  <a:lumOff val="35000"/>
                </a:schemeClr>
              </a:solidFill>
              <a:latin typeface="Roboto Slab" charset="0"/>
              <a:cs typeface="Roboto Slab" charset="0"/>
            </a:endParaRPr>
          </a:p>
        </p:txBody>
      </p:sp>
      <p:sp>
        <p:nvSpPr>
          <p:cNvPr id="53" name="圆角矩形 52"/>
          <p:cNvSpPr/>
          <p:nvPr/>
        </p:nvSpPr>
        <p:spPr>
          <a:xfrm>
            <a:off x="5711825" y="4274185"/>
            <a:ext cx="219710" cy="298450"/>
          </a:xfrm>
          <a:prstGeom prst="roundRect">
            <a:avLst>
              <a:gd name="adj" fmla="val 14109"/>
            </a:avLst>
          </a:prstGeom>
          <a:noFill/>
          <a:ln w="6350">
            <a:solidFill>
              <a:schemeClr val="tx1">
                <a:lumMod val="65000"/>
                <a:lumOff val="35000"/>
              </a:schemeClr>
            </a:solidFill>
          </a:ln>
          <a:extLst>
            <a:ext uri="{909E8E84-426E-40DD-AFC4-6F175D3DCCD1}">
              <a14:hiddenFill xmlns:a14="http://schemas.microsoft.com/office/drawing/2010/main">
                <a:solidFill>
                  <a:srgbClr val="696773"/>
                </a:solidFill>
              </a14:hiddenFill>
            </a:ext>
          </a:extLst>
        </p:spPr>
        <p:style>
          <a:lnRef idx="2">
            <a:schemeClr val="dk1">
              <a:shade val="50000"/>
            </a:schemeClr>
          </a:lnRef>
          <a:fillRef idx="1">
            <a:schemeClr val="dk1"/>
          </a:fillRef>
          <a:effectRef idx="0">
            <a:schemeClr val="dk1"/>
          </a:effectRef>
          <a:fontRef idx="minor">
            <a:schemeClr val="lt1"/>
          </a:fontRef>
        </p:style>
        <p:txBody>
          <a:bodyPr rtlCol="0" anchor="ctr"/>
          <a:p>
            <a:pPr algn="ctr" fontAlgn="base"/>
            <a:r>
              <a:rPr lang="en-US" altLang="zh-CN" sz="800" strike="noStrike" noProof="1">
                <a:solidFill>
                  <a:schemeClr val="tx1">
                    <a:lumMod val="65000"/>
                    <a:lumOff val="35000"/>
                  </a:schemeClr>
                </a:solidFill>
                <a:latin typeface="Roboto Slab" charset="0"/>
                <a:cs typeface="Roboto Slab" charset="0"/>
              </a:rPr>
              <a:t>o</a:t>
            </a:r>
            <a:endParaRPr lang="en-US" altLang="zh-CN" sz="800" strike="noStrike" noProof="1">
              <a:solidFill>
                <a:schemeClr val="tx1">
                  <a:lumMod val="65000"/>
                  <a:lumOff val="35000"/>
                </a:schemeClr>
              </a:solidFill>
              <a:latin typeface="Roboto Slab" charset="0"/>
              <a:cs typeface="Roboto Slab" charset="0"/>
            </a:endParaRPr>
          </a:p>
        </p:txBody>
      </p:sp>
      <p:sp>
        <p:nvSpPr>
          <p:cNvPr id="55" name="圆角矩形 54"/>
          <p:cNvSpPr/>
          <p:nvPr/>
        </p:nvSpPr>
        <p:spPr>
          <a:xfrm>
            <a:off x="5961380" y="4274185"/>
            <a:ext cx="219710" cy="298450"/>
          </a:xfrm>
          <a:prstGeom prst="roundRect">
            <a:avLst>
              <a:gd name="adj" fmla="val 14109"/>
            </a:avLst>
          </a:prstGeom>
          <a:noFill/>
          <a:ln w="6350">
            <a:solidFill>
              <a:schemeClr val="tx1">
                <a:lumMod val="65000"/>
                <a:lumOff val="35000"/>
              </a:schemeClr>
            </a:solidFill>
          </a:ln>
          <a:extLst>
            <a:ext uri="{909E8E84-426E-40DD-AFC4-6F175D3DCCD1}">
              <a14:hiddenFill xmlns:a14="http://schemas.microsoft.com/office/drawing/2010/main">
                <a:solidFill>
                  <a:srgbClr val="696773"/>
                </a:solidFill>
              </a14:hiddenFill>
            </a:ext>
          </a:extLst>
        </p:spPr>
        <p:style>
          <a:lnRef idx="2">
            <a:schemeClr val="dk1">
              <a:shade val="50000"/>
            </a:schemeClr>
          </a:lnRef>
          <a:fillRef idx="1">
            <a:schemeClr val="dk1"/>
          </a:fillRef>
          <a:effectRef idx="0">
            <a:schemeClr val="dk1"/>
          </a:effectRef>
          <a:fontRef idx="minor">
            <a:schemeClr val="lt1"/>
          </a:fontRef>
        </p:style>
        <p:txBody>
          <a:bodyPr rtlCol="0" anchor="ctr"/>
          <a:p>
            <a:pPr algn="ctr" fontAlgn="base"/>
            <a:r>
              <a:rPr lang="en-US" altLang="zh-CN" sz="800" strike="noStrike" noProof="1">
                <a:solidFill>
                  <a:schemeClr val="tx1">
                    <a:lumMod val="65000"/>
                    <a:lumOff val="35000"/>
                  </a:schemeClr>
                </a:solidFill>
                <a:latin typeface="Roboto Slab" charset="0"/>
                <a:cs typeface="Roboto Slab" charset="0"/>
              </a:rPr>
              <a:t>r</a:t>
            </a:r>
            <a:endParaRPr lang="en-US" altLang="zh-CN" sz="800" strike="noStrike" noProof="1">
              <a:solidFill>
                <a:schemeClr val="tx1">
                  <a:lumMod val="65000"/>
                  <a:lumOff val="35000"/>
                </a:schemeClr>
              </a:solidFill>
              <a:latin typeface="Roboto Slab" charset="0"/>
              <a:cs typeface="Roboto Slab" charset="0"/>
            </a:endParaRPr>
          </a:p>
        </p:txBody>
      </p:sp>
      <p:sp>
        <p:nvSpPr>
          <p:cNvPr id="56" name="圆角矩形 55"/>
          <p:cNvSpPr/>
          <p:nvPr/>
        </p:nvSpPr>
        <p:spPr>
          <a:xfrm>
            <a:off x="6210935" y="4274185"/>
            <a:ext cx="219710" cy="298450"/>
          </a:xfrm>
          <a:prstGeom prst="roundRect">
            <a:avLst>
              <a:gd name="adj" fmla="val 14109"/>
            </a:avLst>
          </a:prstGeom>
          <a:noFill/>
          <a:ln w="6350">
            <a:solidFill>
              <a:schemeClr val="tx1">
                <a:lumMod val="65000"/>
                <a:lumOff val="35000"/>
              </a:schemeClr>
            </a:solidFill>
          </a:ln>
          <a:extLst>
            <a:ext uri="{909E8E84-426E-40DD-AFC4-6F175D3DCCD1}">
              <a14:hiddenFill xmlns:a14="http://schemas.microsoft.com/office/drawing/2010/main">
                <a:solidFill>
                  <a:srgbClr val="696773"/>
                </a:solidFill>
              </a14:hiddenFill>
            </a:ext>
          </a:extLst>
        </p:spPr>
        <p:style>
          <a:lnRef idx="2">
            <a:schemeClr val="dk1">
              <a:shade val="50000"/>
            </a:schemeClr>
          </a:lnRef>
          <a:fillRef idx="1">
            <a:schemeClr val="dk1"/>
          </a:fillRef>
          <a:effectRef idx="0">
            <a:schemeClr val="dk1"/>
          </a:effectRef>
          <a:fontRef idx="minor">
            <a:schemeClr val="lt1"/>
          </a:fontRef>
        </p:style>
        <p:txBody>
          <a:bodyPr rtlCol="0" anchor="ctr"/>
          <a:p>
            <a:pPr algn="ctr" fontAlgn="base"/>
            <a:r>
              <a:rPr lang="en-US" altLang="zh-CN" sz="800" strike="noStrike" noProof="1">
                <a:solidFill>
                  <a:schemeClr val="tx1">
                    <a:lumMod val="65000"/>
                    <a:lumOff val="35000"/>
                  </a:schemeClr>
                </a:solidFill>
                <a:latin typeface="Roboto Slab" charset="0"/>
                <a:cs typeface="Roboto Slab" charset="0"/>
              </a:rPr>
              <a:t>d</a:t>
            </a:r>
            <a:endParaRPr lang="en-US" altLang="zh-CN" sz="800" strike="noStrike" noProof="1">
              <a:solidFill>
                <a:schemeClr val="tx1">
                  <a:lumMod val="65000"/>
                  <a:lumOff val="35000"/>
                </a:schemeClr>
              </a:solidFill>
              <a:latin typeface="Roboto Slab" charset="0"/>
              <a:cs typeface="Roboto Slab" charset="0"/>
            </a:endParaRPr>
          </a:p>
        </p:txBody>
      </p:sp>
      <p:sp>
        <p:nvSpPr>
          <p:cNvPr id="57" name="圆角矩形 56"/>
          <p:cNvSpPr/>
          <p:nvPr/>
        </p:nvSpPr>
        <p:spPr>
          <a:xfrm>
            <a:off x="6460490" y="4274185"/>
            <a:ext cx="219710" cy="298450"/>
          </a:xfrm>
          <a:prstGeom prst="roundRect">
            <a:avLst>
              <a:gd name="adj" fmla="val 14109"/>
            </a:avLst>
          </a:prstGeom>
          <a:noFill/>
          <a:ln w="6350">
            <a:solidFill>
              <a:schemeClr val="tx1">
                <a:lumMod val="65000"/>
                <a:lumOff val="35000"/>
              </a:schemeClr>
            </a:solidFill>
          </a:ln>
          <a:extLst>
            <a:ext uri="{909E8E84-426E-40DD-AFC4-6F175D3DCCD1}">
              <a14:hiddenFill xmlns:a14="http://schemas.microsoft.com/office/drawing/2010/main">
                <a:solidFill>
                  <a:srgbClr val="696773"/>
                </a:solidFill>
              </a14:hiddenFill>
            </a:ext>
          </a:extLst>
        </p:spPr>
        <p:style>
          <a:lnRef idx="2">
            <a:schemeClr val="dk1">
              <a:shade val="50000"/>
            </a:schemeClr>
          </a:lnRef>
          <a:fillRef idx="1">
            <a:schemeClr val="dk1"/>
          </a:fillRef>
          <a:effectRef idx="0">
            <a:schemeClr val="dk1"/>
          </a:effectRef>
          <a:fontRef idx="minor">
            <a:schemeClr val="lt1"/>
          </a:fontRef>
        </p:style>
        <p:txBody>
          <a:bodyPr rtlCol="0" anchor="ctr"/>
          <a:p>
            <a:pPr algn="ctr" fontAlgn="base"/>
            <a:r>
              <a:rPr lang="en-US" altLang="zh-CN" sz="800" strike="noStrike" noProof="1">
                <a:solidFill>
                  <a:schemeClr val="tx1">
                    <a:lumMod val="65000"/>
                    <a:lumOff val="35000"/>
                  </a:schemeClr>
                </a:solidFill>
                <a:latin typeface="Roboto Slab" charset="0"/>
                <a:cs typeface="Roboto Slab" charset="0"/>
              </a:rPr>
              <a:t>s</a:t>
            </a:r>
            <a:endParaRPr lang="en-US" altLang="zh-CN" sz="800" strike="noStrike" noProof="1">
              <a:solidFill>
                <a:schemeClr val="tx1">
                  <a:lumMod val="65000"/>
                  <a:lumOff val="35000"/>
                </a:schemeClr>
              </a:solidFill>
              <a:latin typeface="Roboto Slab" charset="0"/>
              <a:cs typeface="Roboto Slab" charset="0"/>
            </a:endParaRPr>
          </a:p>
        </p:txBody>
      </p:sp>
      <p:sp>
        <p:nvSpPr>
          <p:cNvPr id="8" name="矩形 7"/>
          <p:cNvSpPr/>
          <p:nvPr/>
        </p:nvSpPr>
        <p:spPr>
          <a:xfrm>
            <a:off x="403860" y="674053"/>
            <a:ext cx="8229600" cy="333375"/>
          </a:xfrm>
          <a:prstGeom prst="rect">
            <a:avLst/>
          </a:prstGeom>
          <a:noFill/>
          <a:ln w="6350">
            <a:solidFill>
              <a:schemeClr val="tx1">
                <a:lumMod val="50000"/>
                <a:lumOff val="50000"/>
              </a:schemeClr>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l" fontAlgn="base"/>
            <a:r>
              <a:rPr sz="1200" strike="noStrike" noProof="1">
                <a:solidFill>
                  <a:schemeClr val="tx1">
                    <a:lumMod val="65000"/>
                    <a:lumOff val="35000"/>
                  </a:schemeClr>
                </a:solidFill>
                <a:latin typeface="Segoe UI Semibold" panose="020B0702040204020203" charset="0"/>
                <a:ea typeface="微软雅黑" panose="020B0503020204020204" charset="-122"/>
                <a:cs typeface="Segoe UI Semibold" panose="020B0702040204020203" charset="0"/>
              </a:rPr>
              <a:t>3C21444F43545950452068746D6C3E0A3C68746D6C206C616E673D22656E223E0A3C686561643E0A202020203</a:t>
            </a:r>
            <a:r>
              <a:rPr lang="en-US" sz="1200" strike="noStrike" noProof="1">
                <a:solidFill>
                  <a:schemeClr val="tx1">
                    <a:lumMod val="65000"/>
                    <a:lumOff val="35000"/>
                  </a:schemeClr>
                </a:solidFill>
                <a:latin typeface="Segoe UI Semibold" panose="020B0702040204020203" charset="0"/>
                <a:ea typeface="微软雅黑" panose="020B0503020204020204" charset="-122"/>
                <a:cs typeface="Segoe UI Semibold" panose="020B0702040204020203" charset="0"/>
              </a:rPr>
              <a:t>...</a:t>
            </a:r>
            <a:endParaRPr lang="en-US" sz="1200" strike="noStrike" noProof="1">
              <a:solidFill>
                <a:schemeClr val="tx1">
                  <a:lumMod val="65000"/>
                  <a:lumOff val="35000"/>
                </a:schemeClr>
              </a:solidFill>
              <a:latin typeface="Segoe UI Semibold" panose="020B0702040204020203" charset="0"/>
              <a:ea typeface="微软雅黑" panose="020B0503020204020204" charset="-122"/>
              <a:cs typeface="Segoe UI Semibold" panose="020B0702040204020203" charset="0"/>
            </a:endParaRPr>
          </a:p>
        </p:txBody>
      </p:sp>
      <p:sp>
        <p:nvSpPr>
          <p:cNvPr id="24623" name="文本框 9"/>
          <p:cNvSpPr txBox="1"/>
          <p:nvPr/>
        </p:nvSpPr>
        <p:spPr>
          <a:xfrm>
            <a:off x="4513263" y="1029335"/>
            <a:ext cx="1122362" cy="229870"/>
          </a:xfrm>
          <a:prstGeom prst="rect">
            <a:avLst/>
          </a:prstGeom>
          <a:noFill/>
          <a:ln w="9525">
            <a:noFill/>
          </a:ln>
        </p:spPr>
        <p:txBody>
          <a:bodyPr wrap="square" anchor="t">
            <a:spAutoFit/>
          </a:bodyPr>
          <a:p>
            <a:r>
              <a:rPr lang="zh-CN" altLang="en-US" sz="900">
                <a:latin typeface="微软雅黑" panose="020B0503020204020204" charset="-122"/>
                <a:ea typeface="微软雅黑" panose="020B0503020204020204" charset="-122"/>
              </a:rPr>
              <a:t>确认编码集</a:t>
            </a:r>
            <a:endParaRPr lang="zh-CN" altLang="en-US" sz="900">
              <a:latin typeface="微软雅黑" panose="020B0503020204020204" charset="-122"/>
              <a:ea typeface="微软雅黑" panose="020B0503020204020204" charset="-122"/>
            </a:endParaRPr>
          </a:p>
        </p:txBody>
      </p:sp>
      <p:cxnSp>
        <p:nvCxnSpPr>
          <p:cNvPr id="11" name="直接箭头连接符 10"/>
          <p:cNvCxnSpPr>
            <a:stCxn id="8" idx="2"/>
            <a:endCxn id="5" idx="0"/>
          </p:cNvCxnSpPr>
          <p:nvPr/>
        </p:nvCxnSpPr>
        <p:spPr>
          <a:xfrm>
            <a:off x="4518661" y="1015048"/>
            <a:ext cx="0" cy="364490"/>
          </a:xfrm>
          <a:prstGeom prst="straightConnector1">
            <a:avLst/>
          </a:prstGeom>
          <a:ln>
            <a:solidFill>
              <a:schemeClr val="tx1">
                <a:lumMod val="65000"/>
                <a:lumOff val="35000"/>
              </a:schemeClr>
            </a:solidFill>
            <a:prstDash val="dash"/>
            <a:headEnd type="none"/>
            <a:tailEnd type="triangle" w="med" len="med"/>
          </a:ln>
        </p:spPr>
        <p:style>
          <a:lnRef idx="1">
            <a:schemeClr val="dk1"/>
          </a:lnRef>
          <a:fillRef idx="0">
            <a:schemeClr val="dk1"/>
          </a:fillRef>
          <a:effectRef idx="0">
            <a:schemeClr val="dk1"/>
          </a:effectRef>
          <a:fontRef idx="minor">
            <a:schemeClr val="tx1"/>
          </a:fontRef>
        </p:style>
      </p:cxnSp>
      <p:sp>
        <p:nvSpPr>
          <p:cNvPr id="14" name="圆角矩形 13"/>
          <p:cNvSpPr/>
          <p:nvPr/>
        </p:nvSpPr>
        <p:spPr>
          <a:xfrm>
            <a:off x="6574155" y="2376170"/>
            <a:ext cx="1022350" cy="242570"/>
          </a:xfrm>
          <a:prstGeom prst="roundRect">
            <a:avLst>
              <a:gd name="adj" fmla="val 14109"/>
            </a:avLst>
          </a:prstGeom>
          <a:solidFill>
            <a:srgbClr val="696772"/>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fontAlgn="base"/>
            <a:r>
              <a:rPr lang="en-US" sz="1000" strike="noStrike" noProof="1">
                <a:ln>
                  <a:noFill/>
                </a:ln>
                <a:solidFill>
                  <a:schemeClr val="bg1"/>
                </a:solidFill>
                <a:latin typeface="微软雅黑" panose="020B0503020204020204" charset="-122"/>
                <a:ea typeface="微软雅黑" panose="020B0503020204020204" charset="-122"/>
                <a:cs typeface="Roboto Slab" charset="0"/>
              </a:rPr>
              <a:t>Doctype</a:t>
            </a:r>
            <a:endParaRPr lang="en-US" sz="1000" strike="noStrike" noProof="1">
              <a:ln>
                <a:noFill/>
              </a:ln>
              <a:solidFill>
                <a:schemeClr val="bg1"/>
              </a:solidFill>
              <a:latin typeface="微软雅黑" panose="020B0503020204020204" charset="-122"/>
              <a:ea typeface="微软雅黑" panose="020B0503020204020204" charset="-122"/>
              <a:cs typeface="Roboto Slab" charset="0"/>
            </a:endParaRPr>
          </a:p>
        </p:txBody>
      </p:sp>
      <p:sp>
        <p:nvSpPr>
          <p:cNvPr id="15" name="圆角矩形 14"/>
          <p:cNvSpPr/>
          <p:nvPr/>
        </p:nvSpPr>
        <p:spPr>
          <a:xfrm>
            <a:off x="6574155" y="2667000"/>
            <a:ext cx="1024255" cy="242570"/>
          </a:xfrm>
          <a:prstGeom prst="roundRect">
            <a:avLst>
              <a:gd name="adj" fmla="val 14109"/>
            </a:avLst>
          </a:prstGeom>
          <a:solidFill>
            <a:srgbClr val="696772"/>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fontAlgn="base"/>
            <a:r>
              <a:rPr lang="en-US" sz="1000" strike="noStrike" noProof="1">
                <a:ln>
                  <a:noFill/>
                </a:ln>
                <a:solidFill>
                  <a:schemeClr val="bg1"/>
                </a:solidFill>
                <a:latin typeface="微软雅黑" panose="020B0503020204020204" charset="-122"/>
                <a:ea typeface="微软雅黑" panose="020B0503020204020204" charset="-122"/>
                <a:cs typeface="Roboto Slab" charset="0"/>
              </a:rPr>
              <a:t>StartTag</a:t>
            </a:r>
            <a:endParaRPr lang="en-US" sz="1000" strike="noStrike" noProof="1">
              <a:ln>
                <a:noFill/>
              </a:ln>
              <a:solidFill>
                <a:schemeClr val="bg1"/>
              </a:solidFill>
              <a:latin typeface="微软雅黑" panose="020B0503020204020204" charset="-122"/>
              <a:ea typeface="微软雅黑" panose="020B0503020204020204" charset="-122"/>
              <a:cs typeface="Roboto Slab" charset="0"/>
            </a:endParaRPr>
          </a:p>
        </p:txBody>
      </p:sp>
      <p:sp>
        <p:nvSpPr>
          <p:cNvPr id="16" name="圆角矩形 15"/>
          <p:cNvSpPr/>
          <p:nvPr/>
        </p:nvSpPr>
        <p:spPr>
          <a:xfrm>
            <a:off x="6574155" y="2954655"/>
            <a:ext cx="1024255" cy="242570"/>
          </a:xfrm>
          <a:prstGeom prst="roundRect">
            <a:avLst>
              <a:gd name="adj" fmla="val 14109"/>
            </a:avLst>
          </a:prstGeom>
          <a:solidFill>
            <a:srgbClr val="696772"/>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fontAlgn="base"/>
            <a:r>
              <a:rPr lang="en-US" sz="1000" strike="noStrike" noProof="1">
                <a:ln>
                  <a:noFill/>
                </a:ln>
                <a:solidFill>
                  <a:schemeClr val="bg1"/>
                </a:solidFill>
                <a:latin typeface="微软雅黑" panose="020B0503020204020204" charset="-122"/>
                <a:ea typeface="微软雅黑" panose="020B0503020204020204" charset="-122"/>
                <a:cs typeface="Roboto Slab" charset="0"/>
              </a:rPr>
              <a:t>EndTag</a:t>
            </a:r>
            <a:endParaRPr lang="en-US" sz="1000" strike="noStrike" noProof="1">
              <a:ln>
                <a:noFill/>
              </a:ln>
              <a:solidFill>
                <a:schemeClr val="bg1"/>
              </a:solidFill>
              <a:latin typeface="微软雅黑" panose="020B0503020204020204" charset="-122"/>
              <a:ea typeface="微软雅黑" panose="020B0503020204020204" charset="-122"/>
              <a:cs typeface="Roboto Slab" charset="0"/>
            </a:endParaRPr>
          </a:p>
        </p:txBody>
      </p:sp>
      <p:sp>
        <p:nvSpPr>
          <p:cNvPr id="17" name="圆角矩形 16"/>
          <p:cNvSpPr/>
          <p:nvPr/>
        </p:nvSpPr>
        <p:spPr>
          <a:xfrm>
            <a:off x="6572250" y="3245485"/>
            <a:ext cx="1024255" cy="243840"/>
          </a:xfrm>
          <a:prstGeom prst="roundRect">
            <a:avLst>
              <a:gd name="adj" fmla="val 14109"/>
            </a:avLst>
          </a:prstGeom>
          <a:solidFill>
            <a:srgbClr val="696772"/>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fontAlgn="base"/>
            <a:r>
              <a:rPr lang="en-US" sz="1000" strike="noStrike" noProof="1">
                <a:ln>
                  <a:noFill/>
                </a:ln>
                <a:solidFill>
                  <a:schemeClr val="bg1"/>
                </a:solidFill>
                <a:latin typeface="微软雅黑" panose="020B0503020204020204" charset="-122"/>
                <a:ea typeface="微软雅黑" panose="020B0503020204020204" charset="-122"/>
                <a:cs typeface="Roboto Slab" charset="0"/>
              </a:rPr>
              <a:t>Comment</a:t>
            </a:r>
            <a:endParaRPr lang="en-US" sz="1000" strike="noStrike" noProof="1">
              <a:ln>
                <a:noFill/>
              </a:ln>
              <a:solidFill>
                <a:schemeClr val="bg1"/>
              </a:solidFill>
              <a:latin typeface="微软雅黑" panose="020B0503020204020204" charset="-122"/>
              <a:ea typeface="微软雅黑" panose="020B0503020204020204" charset="-122"/>
              <a:cs typeface="Roboto Slab" charset="0"/>
            </a:endParaRPr>
          </a:p>
        </p:txBody>
      </p:sp>
      <p:sp>
        <p:nvSpPr>
          <p:cNvPr id="18" name="圆角矩形 17"/>
          <p:cNvSpPr/>
          <p:nvPr/>
        </p:nvSpPr>
        <p:spPr>
          <a:xfrm>
            <a:off x="6576060" y="3537585"/>
            <a:ext cx="1022350" cy="242570"/>
          </a:xfrm>
          <a:prstGeom prst="roundRect">
            <a:avLst>
              <a:gd name="adj" fmla="val 14109"/>
            </a:avLst>
          </a:prstGeom>
          <a:solidFill>
            <a:srgbClr val="696772"/>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fontAlgn="base"/>
            <a:r>
              <a:rPr lang="en-US" sz="1000" strike="noStrike" noProof="1">
                <a:ln>
                  <a:noFill/>
                </a:ln>
                <a:solidFill>
                  <a:schemeClr val="bg1"/>
                </a:solidFill>
                <a:latin typeface="微软雅黑" panose="020B0503020204020204" charset="-122"/>
                <a:ea typeface="微软雅黑" panose="020B0503020204020204" charset="-122"/>
                <a:cs typeface="Roboto Slab" charset="0"/>
              </a:rPr>
              <a:t>Character</a:t>
            </a:r>
            <a:endParaRPr lang="en-US" sz="1000" strike="noStrike" noProof="1">
              <a:ln>
                <a:noFill/>
              </a:ln>
              <a:solidFill>
                <a:schemeClr val="bg1"/>
              </a:solidFill>
              <a:latin typeface="微软雅黑" panose="020B0503020204020204" charset="-122"/>
              <a:ea typeface="微软雅黑" panose="020B0503020204020204" charset="-122"/>
              <a:cs typeface="Roboto Slab" charset="0"/>
            </a:endParaRPr>
          </a:p>
        </p:txBody>
      </p:sp>
      <p:sp>
        <p:nvSpPr>
          <p:cNvPr id="19" name="圆角矩形 18"/>
          <p:cNvSpPr/>
          <p:nvPr/>
        </p:nvSpPr>
        <p:spPr>
          <a:xfrm>
            <a:off x="6572250" y="3808095"/>
            <a:ext cx="1024255" cy="242570"/>
          </a:xfrm>
          <a:prstGeom prst="roundRect">
            <a:avLst>
              <a:gd name="adj" fmla="val 14109"/>
            </a:avLst>
          </a:prstGeom>
          <a:solidFill>
            <a:srgbClr val="696772"/>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fontAlgn="base"/>
            <a:r>
              <a:rPr lang="en-US" sz="1000" strike="noStrike" noProof="1">
                <a:ln>
                  <a:noFill/>
                </a:ln>
                <a:solidFill>
                  <a:schemeClr val="bg1"/>
                </a:solidFill>
                <a:latin typeface="微软雅黑" panose="020B0503020204020204" charset="-122"/>
                <a:ea typeface="微软雅黑" panose="020B0503020204020204" charset="-122"/>
                <a:cs typeface="Roboto Slab" charset="0"/>
              </a:rPr>
              <a:t>EOF</a:t>
            </a:r>
            <a:endParaRPr lang="en-US" sz="1000" strike="noStrike" noProof="1">
              <a:ln>
                <a:noFill/>
              </a:ln>
              <a:solidFill>
                <a:schemeClr val="bg1"/>
              </a:solidFill>
              <a:latin typeface="微软雅黑" panose="020B0503020204020204" charset="-122"/>
              <a:ea typeface="微软雅黑" panose="020B0503020204020204" charset="-122"/>
              <a:cs typeface="Roboto Slab" charset="0"/>
            </a:endParaRPr>
          </a:p>
        </p:txBody>
      </p:sp>
      <p:sp>
        <p:nvSpPr>
          <p:cNvPr id="24631" name="文本框 20"/>
          <p:cNvSpPr txBox="1"/>
          <p:nvPr/>
        </p:nvSpPr>
        <p:spPr>
          <a:xfrm>
            <a:off x="6558280" y="2040255"/>
            <a:ext cx="1293813" cy="275590"/>
          </a:xfrm>
          <a:prstGeom prst="rect">
            <a:avLst/>
          </a:prstGeom>
          <a:noFill/>
          <a:ln w="9525">
            <a:noFill/>
          </a:ln>
        </p:spPr>
        <p:txBody>
          <a:bodyPr wrap="square" anchor="t">
            <a:spAutoFit/>
          </a:bodyPr>
          <a:p>
            <a:r>
              <a:rPr lang="en-US" altLang="zh-CN" sz="1200" b="1">
                <a:latin typeface="Segoe UI Semibold" panose="020B0702040204020203" charset="0"/>
                <a:ea typeface="微软雅黑" panose="020B0503020204020204" charset="-122"/>
              </a:rPr>
              <a:t>Token Type</a:t>
            </a:r>
            <a:endParaRPr lang="en-US" altLang="zh-CN" sz="1200" b="1">
              <a:latin typeface="Segoe UI Semibold" panose="020B0702040204020203" charset="0"/>
              <a:ea typeface="微软雅黑" panose="020B0503020204020204" charset="-122"/>
            </a:endParaRPr>
          </a:p>
        </p:txBody>
      </p:sp>
      <p:pic>
        <p:nvPicPr>
          <p:cNvPr id="24632" name="图片 23" descr="航天-发射"/>
          <p:cNvPicPr>
            <a:picLocks noChangeAspect="1"/>
          </p:cNvPicPr>
          <p:nvPr/>
        </p:nvPicPr>
        <p:blipFill>
          <a:blip r:embed="rId3"/>
          <a:stretch>
            <a:fillRect/>
          </a:stretch>
        </p:blipFill>
        <p:spPr>
          <a:xfrm>
            <a:off x="8027670" y="2799080"/>
            <a:ext cx="377825" cy="300990"/>
          </a:xfrm>
          <a:prstGeom prst="rect">
            <a:avLst/>
          </a:prstGeom>
          <a:noFill/>
          <a:ln w="9525">
            <a:noFill/>
          </a:ln>
        </p:spPr>
      </p:pic>
      <p:cxnSp>
        <p:nvCxnSpPr>
          <p:cNvPr id="32" name="肘形连接符 31"/>
          <p:cNvCxnSpPr>
            <a:stCxn id="34" idx="1"/>
            <a:endCxn id="20" idx="1"/>
          </p:cNvCxnSpPr>
          <p:nvPr/>
        </p:nvCxnSpPr>
        <p:spPr>
          <a:xfrm rot="10800000">
            <a:off x="679450" y="3273425"/>
            <a:ext cx="5816600" cy="706120"/>
          </a:xfrm>
          <a:prstGeom prst="bentConnector3">
            <a:avLst>
              <a:gd name="adj1" fmla="val 104094"/>
            </a:avLst>
          </a:prstGeom>
          <a:ln>
            <a:prstDash val="dash"/>
            <a:headEnd type="none"/>
            <a:tailEnd type="triangle" w="med" len="med"/>
          </a:ln>
        </p:spPr>
        <p:style>
          <a:lnRef idx="1">
            <a:schemeClr val="dk1"/>
          </a:lnRef>
          <a:fillRef idx="0">
            <a:schemeClr val="dk1"/>
          </a:fillRef>
          <a:effectRef idx="0">
            <a:schemeClr val="dk1"/>
          </a:effectRef>
          <a:fontRef idx="minor">
            <a:schemeClr val="tx1"/>
          </a:fontRef>
        </p:style>
      </p:cxnSp>
      <p:sp>
        <p:nvSpPr>
          <p:cNvPr id="24635" name="文本框 33"/>
          <p:cNvSpPr txBox="1"/>
          <p:nvPr/>
        </p:nvSpPr>
        <p:spPr>
          <a:xfrm>
            <a:off x="7676833" y="3062923"/>
            <a:ext cx="1293812" cy="306387"/>
          </a:xfrm>
          <a:prstGeom prst="rect">
            <a:avLst/>
          </a:prstGeom>
          <a:noFill/>
          <a:ln w="9525">
            <a:noFill/>
          </a:ln>
        </p:spPr>
        <p:txBody>
          <a:bodyPr wrap="square" anchor="t">
            <a:spAutoFit/>
          </a:bodyPr>
          <a:p>
            <a:r>
              <a:rPr lang="en-US" altLang="zh-CN" sz="1400" b="1">
                <a:latin typeface="Segoe UI Semibold" panose="020B0702040204020203" charset="0"/>
                <a:ea typeface="微软雅黑" panose="020B0503020204020204" charset="-122"/>
              </a:rPr>
              <a:t>Emit Token</a:t>
            </a:r>
            <a:endParaRPr lang="en-US" altLang="zh-CN" sz="1400" b="1">
              <a:latin typeface="Segoe UI Semibold" panose="020B0702040204020203" charset="0"/>
              <a:ea typeface="微软雅黑" panose="020B0503020204020204" charset="-122"/>
            </a:endParaRPr>
          </a:p>
        </p:txBody>
      </p:sp>
      <p:sp>
        <p:nvSpPr>
          <p:cNvPr id="10" name="文本框 31"/>
          <p:cNvSpPr txBox="1"/>
          <p:nvPr/>
        </p:nvSpPr>
        <p:spPr>
          <a:xfrm>
            <a:off x="3501708" y="2798763"/>
            <a:ext cx="800100" cy="245110"/>
          </a:xfrm>
          <a:prstGeom prst="rect">
            <a:avLst/>
          </a:prstGeom>
          <a:noFill/>
          <a:ln w="9525">
            <a:noFill/>
          </a:ln>
        </p:spPr>
        <p:txBody>
          <a:bodyPr wrap="square" anchor="t">
            <a:spAutoFit/>
          </a:bodyPr>
          <a:p>
            <a:r>
              <a:rPr lang="en-US" altLang="zh-CN" sz="1000">
                <a:latin typeface="Roboto Slab" charset="0"/>
                <a:ea typeface="宋体" panose="02010600030101010101" pitchFamily="2" charset="-122"/>
              </a:rPr>
              <a:t>[a-z]</a:t>
            </a:r>
            <a:endParaRPr lang="en-US" altLang="zh-CN" sz="1000">
              <a:latin typeface="Roboto Slab" charset="0"/>
              <a:ea typeface="宋体" panose="02010600030101010101" pitchFamily="2" charset="-122"/>
            </a:endParaRPr>
          </a:p>
        </p:txBody>
      </p:sp>
      <p:sp>
        <p:nvSpPr>
          <p:cNvPr id="12" name="文本框 33"/>
          <p:cNvSpPr txBox="1"/>
          <p:nvPr/>
        </p:nvSpPr>
        <p:spPr>
          <a:xfrm>
            <a:off x="2267585" y="3413125"/>
            <a:ext cx="618490" cy="245110"/>
          </a:xfrm>
          <a:prstGeom prst="rect">
            <a:avLst/>
          </a:prstGeom>
          <a:noFill/>
          <a:ln w="9525">
            <a:noFill/>
          </a:ln>
        </p:spPr>
        <p:txBody>
          <a:bodyPr wrap="square" anchor="t">
            <a:spAutoFit/>
          </a:bodyPr>
          <a:p>
            <a:r>
              <a:rPr lang="en-US" altLang="zh-CN" sz="1000">
                <a:latin typeface="Roboto Slab" charset="0"/>
                <a:ea typeface="宋体" panose="02010600030101010101" pitchFamily="2" charset="-122"/>
              </a:rPr>
              <a:t>[a-z0-9]</a:t>
            </a:r>
            <a:endParaRPr lang="en-US" altLang="zh-CN" sz="1000">
              <a:latin typeface="Roboto Slab" charset="0"/>
              <a:ea typeface="宋体" panose="02010600030101010101" pitchFamily="2" charset="-122"/>
            </a:endParaRPr>
          </a:p>
        </p:txBody>
      </p:sp>
      <p:sp>
        <p:nvSpPr>
          <p:cNvPr id="13" name="文本框 39"/>
          <p:cNvSpPr txBox="1"/>
          <p:nvPr/>
        </p:nvSpPr>
        <p:spPr>
          <a:xfrm>
            <a:off x="4859338" y="3196908"/>
            <a:ext cx="655637" cy="245110"/>
          </a:xfrm>
          <a:prstGeom prst="rect">
            <a:avLst/>
          </a:prstGeom>
          <a:noFill/>
          <a:ln w="9525">
            <a:noFill/>
          </a:ln>
        </p:spPr>
        <p:txBody>
          <a:bodyPr wrap="square" anchor="t">
            <a:spAutoFit/>
          </a:bodyPr>
          <a:p>
            <a:r>
              <a:rPr lang="en-US" altLang="zh-CN" sz="1000">
                <a:latin typeface="Roboto Slab" charset="0"/>
                <a:ea typeface="宋体" panose="02010600030101010101" pitchFamily="2" charset="-122"/>
              </a:rPr>
              <a:t>[a-z]</a:t>
            </a:r>
            <a:endParaRPr lang="en-US" altLang="zh-CN" sz="1000">
              <a:latin typeface="Roboto Slab" charset="0"/>
              <a:ea typeface="宋体" panose="02010600030101010101" pitchFamily="2" charset="-122"/>
            </a:endParaRPr>
          </a:p>
        </p:txBody>
      </p:sp>
      <p:sp>
        <p:nvSpPr>
          <p:cNvPr id="40" name="文本框 33"/>
          <p:cNvSpPr txBox="1"/>
          <p:nvPr/>
        </p:nvSpPr>
        <p:spPr>
          <a:xfrm>
            <a:off x="2267585" y="3754755"/>
            <a:ext cx="2306955" cy="229870"/>
          </a:xfrm>
          <a:prstGeom prst="rect">
            <a:avLst/>
          </a:prstGeom>
          <a:noFill/>
          <a:ln w="9525">
            <a:noFill/>
          </a:ln>
        </p:spPr>
        <p:txBody>
          <a:bodyPr wrap="square" anchor="t">
            <a:spAutoFit/>
          </a:bodyPr>
          <a:p>
            <a:r>
              <a:rPr lang="zh-CN" altLang="en-US" sz="900">
                <a:latin typeface="微软雅黑" panose="020B0503020204020204" charset="-122"/>
                <a:ea typeface="微软雅黑" panose="020B0503020204020204" charset="-122"/>
                <a:cs typeface="微软雅黑" panose="020B0503020204020204" charset="-122"/>
              </a:rPr>
              <a:t>每次发送一个</a:t>
            </a:r>
            <a:r>
              <a:rPr lang="en-US" altLang="zh-CN" sz="900">
                <a:latin typeface="微软雅黑" panose="020B0503020204020204" charset="-122"/>
                <a:ea typeface="微软雅黑" panose="020B0503020204020204" charset="-122"/>
                <a:cs typeface="微软雅黑" panose="020B0503020204020204" charset="-122"/>
              </a:rPr>
              <a:t>Token</a:t>
            </a:r>
            <a:r>
              <a:rPr lang="zh-CN" altLang="en-US" sz="900">
                <a:latin typeface="微软雅黑" panose="020B0503020204020204" charset="-122"/>
                <a:ea typeface="微软雅黑" panose="020B0503020204020204" charset="-122"/>
                <a:cs typeface="微软雅黑" panose="020B0503020204020204" charset="-122"/>
              </a:rPr>
              <a:t>就回到</a:t>
            </a:r>
            <a:r>
              <a:rPr lang="en-US" altLang="zh-CN" sz="900">
                <a:latin typeface="微软雅黑" panose="020B0503020204020204" charset="-122"/>
                <a:ea typeface="微软雅黑" panose="020B0503020204020204" charset="-122"/>
                <a:cs typeface="微软雅黑" panose="020B0503020204020204" charset="-122"/>
              </a:rPr>
              <a:t>Data</a:t>
            </a:r>
            <a:r>
              <a:rPr lang="zh-CN" altLang="en-US" sz="900">
                <a:latin typeface="微软雅黑" panose="020B0503020204020204" charset="-122"/>
                <a:ea typeface="微软雅黑" panose="020B0503020204020204" charset="-122"/>
                <a:cs typeface="微软雅黑" panose="020B0503020204020204" charset="-122"/>
              </a:rPr>
              <a:t>状态</a:t>
            </a:r>
            <a:endParaRPr lang="en-US" altLang="zh-CN" sz="900">
              <a:latin typeface="微软雅黑" panose="020B0503020204020204" charset="-122"/>
              <a:ea typeface="微软雅黑" panose="020B0503020204020204" charset="-122"/>
              <a:cs typeface="微软雅黑" panose="020B0503020204020204" charset="-122"/>
            </a:endParaRPr>
          </a:p>
        </p:txBody>
      </p:sp>
      <p:cxnSp>
        <p:nvCxnSpPr>
          <p:cNvPr id="42" name="直接箭头连接符 41"/>
          <p:cNvCxnSpPr/>
          <p:nvPr/>
        </p:nvCxnSpPr>
        <p:spPr>
          <a:xfrm flipV="1">
            <a:off x="7618730" y="3368675"/>
            <a:ext cx="1118235" cy="635"/>
          </a:xfrm>
          <a:prstGeom prst="straightConnector1">
            <a:avLst/>
          </a:prstGeom>
          <a:ln>
            <a:solidFill>
              <a:schemeClr val="tx1">
                <a:lumMod val="65000"/>
                <a:lumOff val="35000"/>
              </a:schemeClr>
            </a:solidFill>
            <a:prstDash val="dash"/>
            <a:headEnd type="none"/>
            <a:tailEnd type="triangle" w="med" len="med"/>
          </a:ln>
        </p:spPr>
        <p:style>
          <a:lnRef idx="1">
            <a:schemeClr val="dk1"/>
          </a:lnRef>
          <a:fillRef idx="0">
            <a:schemeClr val="dk1"/>
          </a:fillRef>
          <a:effectRef idx="0">
            <a:schemeClr val="dk1"/>
          </a:effectRef>
          <a:fontRef idx="minor">
            <a:schemeClr val="tx1"/>
          </a:fontRef>
        </p:style>
      </p:cxnSp>
      <p:sp>
        <p:nvSpPr>
          <p:cNvPr id="43" name="椭圆 42"/>
          <p:cNvSpPr/>
          <p:nvPr/>
        </p:nvSpPr>
        <p:spPr>
          <a:xfrm>
            <a:off x="7529195" y="4385310"/>
            <a:ext cx="76200" cy="76200"/>
          </a:xfrm>
          <a:prstGeom prst="ellipse">
            <a:avLst/>
          </a:prstGeom>
          <a:solidFill>
            <a:srgbClr val="696773"/>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fontAlgn="base"/>
            <a:endParaRPr lang="zh-CN" altLang="en-US" strike="noStrike" noProof="1"/>
          </a:p>
        </p:txBody>
      </p:sp>
      <p:sp>
        <p:nvSpPr>
          <p:cNvPr id="45" name="椭圆 44"/>
          <p:cNvSpPr/>
          <p:nvPr/>
        </p:nvSpPr>
        <p:spPr>
          <a:xfrm>
            <a:off x="7676833" y="4385310"/>
            <a:ext cx="76200" cy="76200"/>
          </a:xfrm>
          <a:prstGeom prst="ellipse">
            <a:avLst/>
          </a:prstGeom>
          <a:solidFill>
            <a:srgbClr val="696773"/>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fontAlgn="base"/>
            <a:endParaRPr lang="zh-CN" altLang="en-US" strike="noStrike" noProof="1"/>
          </a:p>
        </p:txBody>
      </p:sp>
      <p:sp>
        <p:nvSpPr>
          <p:cNvPr id="54" name="椭圆 53"/>
          <p:cNvSpPr/>
          <p:nvPr/>
        </p:nvSpPr>
        <p:spPr>
          <a:xfrm>
            <a:off x="7824470" y="4385310"/>
            <a:ext cx="76200" cy="76200"/>
          </a:xfrm>
          <a:prstGeom prst="ellipse">
            <a:avLst/>
          </a:prstGeom>
          <a:solidFill>
            <a:srgbClr val="696773"/>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fontAlgn="base"/>
            <a:endParaRPr lang="zh-CN" altLang="en-US" strike="noStrike" noProof="1"/>
          </a:p>
        </p:txBody>
      </p:sp>
      <p:sp>
        <p:nvSpPr>
          <p:cNvPr id="2" name="文本框 1"/>
          <p:cNvSpPr txBox="1"/>
          <p:nvPr/>
        </p:nvSpPr>
        <p:spPr>
          <a:xfrm>
            <a:off x="5153025" y="1045210"/>
            <a:ext cx="2030730" cy="213995"/>
          </a:xfrm>
          <a:prstGeom prst="rect">
            <a:avLst/>
          </a:prstGeom>
          <a:noFill/>
        </p:spPr>
        <p:txBody>
          <a:bodyPr wrap="square" rtlCol="0" anchor="t">
            <a:spAutoFit/>
          </a:bodyPr>
          <a:p>
            <a:r>
              <a:rPr lang="zh-CN" altLang="en-US" sz="800">
                <a:latin typeface="Roboto Slab" charset="0"/>
                <a:cs typeface="Roboto Slab" charset="0"/>
              </a:rPr>
              <a:t>Content-Type: text/html</a:t>
            </a:r>
            <a:r>
              <a:rPr lang="zh-CN" altLang="en-US" sz="800">
                <a:solidFill>
                  <a:srgbClr val="EA4334"/>
                </a:solidFill>
                <a:latin typeface="Roboto Slab" charset="0"/>
                <a:cs typeface="Roboto Slab" charset="0"/>
              </a:rPr>
              <a:t>;charset=utf-8</a:t>
            </a:r>
            <a:endParaRPr lang="zh-CN" altLang="en-US" sz="800">
              <a:solidFill>
                <a:srgbClr val="EA4334"/>
              </a:solidFill>
              <a:latin typeface="Roboto Slab" charset="0"/>
              <a:cs typeface="Roboto Slab" charset="0"/>
            </a:endParaRPr>
          </a:p>
        </p:txBody>
      </p:sp>
    </p:spTree>
  </p:cSld>
  <p:clrMapOvr>
    <a:masterClrMapping/>
  </p:clrMapOvr>
  <mc:AlternateContent xmlns:mc="http://schemas.openxmlformats.org/markup-compatibility/2006">
    <mc:Choice xmlns:p14="http://schemas.microsoft.com/office/powerpoint/2010/main" Requires="p14">
      <p:transition p14:dur="500">
        <p:push dir="u"/>
      </p:transition>
    </mc:Choice>
    <mc:Fallback>
      <p:transition>
        <p:push dir="u"/>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265" name="标题 1"/>
          <p:cNvSpPr>
            <a:spLocks noGrp="1"/>
          </p:cNvSpPr>
          <p:nvPr>
            <p:ph type="ctrTitle" idx="4294967295"/>
          </p:nvPr>
        </p:nvSpPr>
        <p:spPr>
          <a:xfrm>
            <a:off x="0" y="69850"/>
            <a:ext cx="3513455" cy="581660"/>
          </a:xfrm>
        </p:spPr>
        <p:txBody>
          <a:bodyPr vert="horz" anchor="ctr"/>
          <a:p>
            <a:pPr algn="l">
              <a:buClrTx/>
              <a:buSzTx/>
              <a:buFontTx/>
            </a:pPr>
            <a:r>
              <a:rPr lang="zh-CN" sz="2400" b="1" kern="1200">
                <a:solidFill>
                  <a:srgbClr val="A5A5A5"/>
                </a:solidFill>
                <a:latin typeface="微软雅黑" panose="020B0503020204020204" charset="-122"/>
                <a:ea typeface="微软雅黑" panose="020B0503020204020204" charset="-122"/>
                <a:cs typeface="+mj-cs"/>
                <a:sym typeface="微软雅黑" panose="020B0503020204020204" charset="-122"/>
              </a:rPr>
              <a:t>解析</a:t>
            </a:r>
            <a:r>
              <a:rPr lang="en-US" altLang="zh-CN" sz="2400" b="1" kern="1200">
                <a:solidFill>
                  <a:srgbClr val="A5A5A5"/>
                </a:solidFill>
                <a:latin typeface="微软雅黑" panose="020B0503020204020204" charset="-122"/>
                <a:ea typeface="微软雅黑" panose="020B0503020204020204" charset="-122"/>
                <a:cs typeface="+mj-cs"/>
                <a:sym typeface="微软雅黑" panose="020B0503020204020204" charset="-122"/>
              </a:rPr>
              <a:t>HTML-Parse</a:t>
            </a:r>
            <a:endParaRPr lang="zh-CN" sz="2400" b="1" kern="1200">
              <a:solidFill>
                <a:srgbClr val="A5A5A5"/>
              </a:solidFill>
              <a:latin typeface="微软雅黑" panose="020B0503020204020204" charset="-122"/>
              <a:ea typeface="微软雅黑" panose="020B0503020204020204" charset="-122"/>
              <a:cs typeface="+mj-cs"/>
              <a:sym typeface="微软雅黑" panose="020B0503020204020204" charset="-122"/>
            </a:endParaRPr>
          </a:p>
        </p:txBody>
      </p:sp>
      <p:sp>
        <p:nvSpPr>
          <p:cNvPr id="20" name="圆角矩形 19"/>
          <p:cNvSpPr/>
          <p:nvPr/>
        </p:nvSpPr>
        <p:spPr>
          <a:xfrm>
            <a:off x="420370" y="1710055"/>
            <a:ext cx="1403985" cy="287655"/>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r>
              <a:rPr lang="en-US" altLang="zh-CN" sz="1000" strike="noStrike" noProof="1">
                <a:latin typeface="Roboto Slab" charset="0"/>
                <a:ea typeface="微软雅黑" panose="020B0503020204020204" charset="-122"/>
                <a:cs typeface="Roboto Slab" charset="0"/>
              </a:rPr>
              <a:t>Initial Mode</a:t>
            </a:r>
            <a:endParaRPr lang="en-US" altLang="zh-CN" sz="1000" strike="noStrike" noProof="1">
              <a:latin typeface="Roboto Slab" charset="0"/>
              <a:ea typeface="微软雅黑" panose="020B0503020204020204" charset="-122"/>
              <a:cs typeface="Roboto Slab" charset="0"/>
            </a:endParaRPr>
          </a:p>
        </p:txBody>
      </p:sp>
      <p:sp>
        <p:nvSpPr>
          <p:cNvPr id="26" name="圆角矩形 25"/>
          <p:cNvSpPr/>
          <p:nvPr/>
        </p:nvSpPr>
        <p:spPr>
          <a:xfrm>
            <a:off x="5028565" y="1682750"/>
            <a:ext cx="1138238" cy="366713"/>
          </a:xfrm>
          <a:prstGeom prst="roundRect">
            <a:avLst>
              <a:gd name="adj" fmla="val 14109"/>
            </a:avLst>
          </a:prstGeom>
          <a:solidFill>
            <a:srgbClr val="F09C96"/>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fontAlgn="base"/>
            <a:r>
              <a:rPr lang="en-US" altLang="zh-CN" sz="1300" b="1" strike="noStrike" noProof="1">
                <a:ln>
                  <a:noFill/>
                </a:ln>
                <a:solidFill>
                  <a:schemeClr val="bg1"/>
                </a:solidFill>
                <a:latin typeface="微软雅黑" panose="020B0503020204020204" charset="-122"/>
                <a:ea typeface="微软雅黑" panose="020B0503020204020204" charset="-122"/>
                <a:cs typeface="Roboto Slab" charset="0"/>
              </a:rPr>
              <a:t>document</a:t>
            </a:r>
            <a:endParaRPr lang="en-US" altLang="zh-CN" sz="1300" b="1" strike="noStrike" noProof="1">
              <a:ln>
                <a:noFill/>
              </a:ln>
              <a:solidFill>
                <a:schemeClr val="bg1"/>
              </a:solidFill>
              <a:latin typeface="微软雅黑" panose="020B0503020204020204" charset="-122"/>
              <a:ea typeface="微软雅黑" panose="020B0503020204020204" charset="-122"/>
              <a:cs typeface="Roboto Slab" charset="0"/>
            </a:endParaRPr>
          </a:p>
        </p:txBody>
      </p:sp>
      <p:sp>
        <p:nvSpPr>
          <p:cNvPr id="43" name="圆角矩形 42"/>
          <p:cNvSpPr/>
          <p:nvPr/>
        </p:nvSpPr>
        <p:spPr>
          <a:xfrm>
            <a:off x="2484120" y="4410075"/>
            <a:ext cx="1096645" cy="273685"/>
          </a:xfrm>
          <a:prstGeom prst="roundRect">
            <a:avLst/>
          </a:prstGeom>
          <a:solidFill>
            <a:srgbClr val="79D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r>
              <a:rPr lang="en-US" altLang="zh-CN" sz="1300" b="1" strike="noStrike" noProof="1">
                <a:latin typeface="微软雅黑" panose="020B0503020204020204" charset="-122"/>
                <a:ea typeface="微软雅黑" panose="020B0503020204020204" charset="-122"/>
              </a:rPr>
              <a:t>&lt;html&gt;</a:t>
            </a:r>
            <a:endParaRPr lang="en-US" altLang="zh-CN" sz="1300" b="1" strike="noStrike" noProof="1">
              <a:latin typeface="微软雅黑" panose="020B0503020204020204" charset="-122"/>
              <a:ea typeface="微软雅黑" panose="020B0503020204020204" charset="-122"/>
            </a:endParaRPr>
          </a:p>
        </p:txBody>
      </p:sp>
      <p:sp>
        <p:nvSpPr>
          <p:cNvPr id="8" name="椭圆 7"/>
          <p:cNvSpPr/>
          <p:nvPr/>
        </p:nvSpPr>
        <p:spPr>
          <a:xfrm>
            <a:off x="1040765" y="1438910"/>
            <a:ext cx="160020" cy="161290"/>
          </a:xfrm>
          <a:prstGeom prst="ellipse">
            <a:avLst/>
          </a:prstGeom>
          <a:solidFill>
            <a:srgbClr val="6967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sp>
        <p:nvSpPr>
          <p:cNvPr id="10" name="圆角矩形 9"/>
          <p:cNvSpPr/>
          <p:nvPr/>
        </p:nvSpPr>
        <p:spPr>
          <a:xfrm>
            <a:off x="419100" y="2091055"/>
            <a:ext cx="1403985" cy="285750"/>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r>
              <a:rPr lang="en-US" altLang="zh-CN" sz="1000" strike="noStrike" noProof="1">
                <a:latin typeface="Roboto Slab" charset="0"/>
                <a:ea typeface="微软雅黑" panose="020B0503020204020204" charset="-122"/>
                <a:cs typeface="Roboto Slab" charset="0"/>
              </a:rPr>
              <a:t>before html</a:t>
            </a:r>
            <a:endParaRPr lang="en-US" altLang="zh-CN" sz="1000" strike="noStrike" noProof="1">
              <a:latin typeface="Roboto Slab" charset="0"/>
              <a:ea typeface="微软雅黑" panose="020B0503020204020204" charset="-122"/>
              <a:cs typeface="Roboto Slab" charset="0"/>
            </a:endParaRPr>
          </a:p>
        </p:txBody>
      </p:sp>
      <p:sp>
        <p:nvSpPr>
          <p:cNvPr id="11" name="圆角矩形 10"/>
          <p:cNvSpPr/>
          <p:nvPr/>
        </p:nvSpPr>
        <p:spPr>
          <a:xfrm>
            <a:off x="421005" y="2459355"/>
            <a:ext cx="1403985" cy="285750"/>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r>
              <a:rPr lang="en-US" altLang="zh-CN" sz="1000" strike="noStrike" noProof="1">
                <a:latin typeface="Roboto Slab" charset="0"/>
                <a:ea typeface="微软雅黑" panose="020B0503020204020204" charset="-122"/>
                <a:cs typeface="Roboto Slab" charset="0"/>
              </a:rPr>
              <a:t>before head</a:t>
            </a:r>
            <a:endParaRPr lang="en-US" altLang="zh-CN" sz="1000" strike="noStrike" noProof="1">
              <a:latin typeface="Roboto Slab" charset="0"/>
              <a:ea typeface="微软雅黑" panose="020B0503020204020204" charset="-122"/>
              <a:cs typeface="Roboto Slab" charset="0"/>
            </a:endParaRPr>
          </a:p>
        </p:txBody>
      </p:sp>
      <p:sp>
        <p:nvSpPr>
          <p:cNvPr id="12" name="圆角矩形 11"/>
          <p:cNvSpPr/>
          <p:nvPr/>
        </p:nvSpPr>
        <p:spPr>
          <a:xfrm>
            <a:off x="419100" y="2849880"/>
            <a:ext cx="1403985" cy="285750"/>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r>
              <a:rPr lang="en-US" altLang="zh-CN" sz="1000" strike="noStrike" noProof="1">
                <a:latin typeface="Roboto Slab" charset="0"/>
                <a:ea typeface="微软雅黑" panose="020B0503020204020204" charset="-122"/>
                <a:cs typeface="Roboto Slab" charset="0"/>
              </a:rPr>
              <a:t>in head</a:t>
            </a:r>
            <a:endParaRPr lang="en-US" altLang="zh-CN" sz="1000" strike="noStrike" noProof="1">
              <a:latin typeface="Roboto Slab" charset="0"/>
              <a:ea typeface="微软雅黑" panose="020B0503020204020204" charset="-122"/>
              <a:cs typeface="Roboto Slab" charset="0"/>
            </a:endParaRPr>
          </a:p>
        </p:txBody>
      </p:sp>
      <p:sp>
        <p:nvSpPr>
          <p:cNvPr id="13" name="圆角矩形 12"/>
          <p:cNvSpPr/>
          <p:nvPr/>
        </p:nvSpPr>
        <p:spPr>
          <a:xfrm>
            <a:off x="418465" y="3227070"/>
            <a:ext cx="1403985" cy="287020"/>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en-US" altLang="zh-CN" sz="2400" strike="noStrike" noProof="1">
              <a:latin typeface="Roboto Slab" charset="0"/>
              <a:ea typeface="微软雅黑" panose="020B0503020204020204" charset="-122"/>
              <a:cs typeface="Roboto Slab" charset="0"/>
            </a:endParaRPr>
          </a:p>
        </p:txBody>
      </p:sp>
      <p:sp>
        <p:nvSpPr>
          <p:cNvPr id="14" name="圆角矩形 13"/>
          <p:cNvSpPr/>
          <p:nvPr/>
        </p:nvSpPr>
        <p:spPr>
          <a:xfrm>
            <a:off x="421005" y="3609975"/>
            <a:ext cx="1403985" cy="287020"/>
          </a:xfrm>
          <a:prstGeom prst="roundRect">
            <a:avLst/>
          </a:prstGeom>
          <a:solidFill>
            <a:srgbClr val="FDD666">
              <a:alpha val="6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r>
              <a:rPr lang="en-US" altLang="zh-CN" sz="1000" strike="noStrike" noProof="1">
                <a:latin typeface="Roboto Slab" charset="0"/>
                <a:ea typeface="微软雅黑" panose="020B0503020204020204" charset="-122"/>
                <a:cs typeface="Roboto Slab" charset="0"/>
              </a:rPr>
              <a:t>in body</a:t>
            </a:r>
            <a:endParaRPr lang="en-US" altLang="zh-CN" sz="1000" strike="noStrike" noProof="1">
              <a:latin typeface="Roboto Slab" charset="0"/>
              <a:ea typeface="微软雅黑" panose="020B0503020204020204" charset="-122"/>
              <a:cs typeface="Roboto Slab" charset="0"/>
            </a:endParaRPr>
          </a:p>
        </p:txBody>
      </p:sp>
      <p:sp>
        <p:nvSpPr>
          <p:cNvPr id="15" name="圆角矩形 14"/>
          <p:cNvSpPr/>
          <p:nvPr/>
        </p:nvSpPr>
        <p:spPr>
          <a:xfrm>
            <a:off x="421005" y="3994150"/>
            <a:ext cx="1403985" cy="285750"/>
          </a:xfrm>
          <a:prstGeom prst="roundRect">
            <a:avLst/>
          </a:prstGeom>
          <a:solidFill>
            <a:srgbClr val="FDD666">
              <a:alpha val="6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r>
              <a:rPr lang="en-US" altLang="zh-CN" sz="1000" strike="noStrike" noProof="1">
                <a:latin typeface="Roboto Slab" charset="0"/>
                <a:ea typeface="微软雅黑" panose="020B0503020204020204" charset="-122"/>
                <a:cs typeface="Roboto Slab" charset="0"/>
              </a:rPr>
              <a:t>after body</a:t>
            </a:r>
            <a:endParaRPr lang="en-US" altLang="zh-CN" sz="1000" strike="noStrike" noProof="1">
              <a:latin typeface="Roboto Slab" charset="0"/>
              <a:ea typeface="微软雅黑" panose="020B0503020204020204" charset="-122"/>
              <a:cs typeface="Roboto Slab" charset="0"/>
            </a:endParaRPr>
          </a:p>
        </p:txBody>
      </p:sp>
      <p:sp>
        <p:nvSpPr>
          <p:cNvPr id="16" name="圆角矩形 15"/>
          <p:cNvSpPr/>
          <p:nvPr/>
        </p:nvSpPr>
        <p:spPr>
          <a:xfrm>
            <a:off x="418465" y="4364990"/>
            <a:ext cx="1403985" cy="285750"/>
          </a:xfrm>
          <a:prstGeom prst="roundRect">
            <a:avLst/>
          </a:prstGeom>
          <a:solidFill>
            <a:srgbClr val="FDD666">
              <a:alpha val="6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r>
              <a:rPr lang="en-US" altLang="zh-CN" sz="1000" strike="noStrike" noProof="1">
                <a:latin typeface="Roboto Slab" charset="0"/>
                <a:ea typeface="微软雅黑" panose="020B0503020204020204" charset="-122"/>
                <a:cs typeface="Roboto Slab" charset="0"/>
              </a:rPr>
              <a:t>after after body</a:t>
            </a:r>
            <a:endParaRPr lang="en-US" altLang="zh-CN" sz="1000" strike="noStrike" noProof="1">
              <a:latin typeface="Roboto Slab" charset="0"/>
              <a:ea typeface="微软雅黑" panose="020B0503020204020204" charset="-122"/>
              <a:cs typeface="Roboto Slab" charset="0"/>
            </a:endParaRPr>
          </a:p>
        </p:txBody>
      </p:sp>
      <p:sp>
        <p:nvSpPr>
          <p:cNvPr id="17" name="椭圆 16"/>
          <p:cNvSpPr/>
          <p:nvPr/>
        </p:nvSpPr>
        <p:spPr>
          <a:xfrm>
            <a:off x="1047115" y="4763135"/>
            <a:ext cx="147320" cy="148590"/>
          </a:xfrm>
          <a:prstGeom prst="ellipse">
            <a:avLst/>
          </a:prstGeom>
          <a:solidFill>
            <a:srgbClr val="6967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cxnSp>
        <p:nvCxnSpPr>
          <p:cNvPr id="18" name="直接箭头连接符 17"/>
          <p:cNvCxnSpPr>
            <a:stCxn id="8" idx="4"/>
            <a:endCxn id="20" idx="0"/>
          </p:cNvCxnSpPr>
          <p:nvPr/>
        </p:nvCxnSpPr>
        <p:spPr>
          <a:xfrm>
            <a:off x="1120775" y="1600200"/>
            <a:ext cx="1905" cy="109855"/>
          </a:xfrm>
          <a:prstGeom prst="straightConnector1">
            <a:avLst/>
          </a:prstGeom>
          <a:ln>
            <a:prstDash val="dash"/>
            <a:headEnd type="none"/>
            <a:tailEnd type="triangle" w="med" len="med"/>
          </a:ln>
        </p:spPr>
        <p:style>
          <a:lnRef idx="1">
            <a:schemeClr val="dk1"/>
          </a:lnRef>
          <a:fillRef idx="0">
            <a:schemeClr val="dk1"/>
          </a:fillRef>
          <a:effectRef idx="0">
            <a:schemeClr val="dk1"/>
          </a:effectRef>
          <a:fontRef idx="minor">
            <a:schemeClr val="tx1"/>
          </a:fontRef>
        </p:style>
      </p:cxnSp>
      <p:cxnSp>
        <p:nvCxnSpPr>
          <p:cNvPr id="19" name="直接箭头连接符 18"/>
          <p:cNvCxnSpPr>
            <a:stCxn id="20" idx="2"/>
            <a:endCxn id="10" idx="0"/>
          </p:cNvCxnSpPr>
          <p:nvPr/>
        </p:nvCxnSpPr>
        <p:spPr>
          <a:xfrm flipH="1">
            <a:off x="1121410" y="1997710"/>
            <a:ext cx="1270" cy="93345"/>
          </a:xfrm>
          <a:prstGeom prst="straightConnector1">
            <a:avLst/>
          </a:prstGeom>
          <a:ln>
            <a:prstDash val="dash"/>
            <a:headEnd type="none"/>
            <a:tailEnd type="triangle" w="med" len="med"/>
          </a:ln>
        </p:spPr>
        <p:style>
          <a:lnRef idx="1">
            <a:schemeClr val="dk1"/>
          </a:lnRef>
          <a:fillRef idx="0">
            <a:schemeClr val="dk1"/>
          </a:fillRef>
          <a:effectRef idx="0">
            <a:schemeClr val="dk1"/>
          </a:effectRef>
          <a:fontRef idx="minor">
            <a:schemeClr val="tx1"/>
          </a:fontRef>
        </p:style>
      </p:cxnSp>
      <p:cxnSp>
        <p:nvCxnSpPr>
          <p:cNvPr id="21" name="直接箭头连接符 20"/>
          <p:cNvCxnSpPr>
            <a:stCxn id="10" idx="2"/>
            <a:endCxn id="11" idx="0"/>
          </p:cNvCxnSpPr>
          <p:nvPr/>
        </p:nvCxnSpPr>
        <p:spPr>
          <a:xfrm>
            <a:off x="1121410" y="2376805"/>
            <a:ext cx="1905" cy="82550"/>
          </a:xfrm>
          <a:prstGeom prst="straightConnector1">
            <a:avLst/>
          </a:prstGeom>
          <a:ln>
            <a:prstDash val="dash"/>
            <a:headEnd type="none"/>
            <a:tailEnd type="triangle" w="med" len="med"/>
          </a:ln>
        </p:spPr>
        <p:style>
          <a:lnRef idx="1">
            <a:schemeClr val="dk1"/>
          </a:lnRef>
          <a:fillRef idx="0">
            <a:schemeClr val="dk1"/>
          </a:fillRef>
          <a:effectRef idx="0">
            <a:schemeClr val="dk1"/>
          </a:effectRef>
          <a:fontRef idx="minor">
            <a:schemeClr val="tx1"/>
          </a:fontRef>
        </p:style>
      </p:cxnSp>
      <p:cxnSp>
        <p:nvCxnSpPr>
          <p:cNvPr id="22" name="直接箭头连接符 21"/>
          <p:cNvCxnSpPr>
            <a:stCxn id="11" idx="2"/>
            <a:endCxn id="12" idx="0"/>
          </p:cNvCxnSpPr>
          <p:nvPr/>
        </p:nvCxnSpPr>
        <p:spPr>
          <a:xfrm flipH="1">
            <a:off x="1121410" y="2745105"/>
            <a:ext cx="1905" cy="104775"/>
          </a:xfrm>
          <a:prstGeom prst="straightConnector1">
            <a:avLst/>
          </a:prstGeom>
          <a:ln>
            <a:prstDash val="dash"/>
            <a:headEnd type="none"/>
            <a:tailEnd type="triangle" w="med" len="med"/>
          </a:ln>
        </p:spPr>
        <p:style>
          <a:lnRef idx="1">
            <a:schemeClr val="dk1"/>
          </a:lnRef>
          <a:fillRef idx="0">
            <a:schemeClr val="dk1"/>
          </a:fillRef>
          <a:effectRef idx="0">
            <a:schemeClr val="dk1"/>
          </a:effectRef>
          <a:fontRef idx="minor">
            <a:schemeClr val="tx1"/>
          </a:fontRef>
        </p:style>
      </p:cxnSp>
      <p:cxnSp>
        <p:nvCxnSpPr>
          <p:cNvPr id="24" name="直接箭头连接符 23"/>
          <p:cNvCxnSpPr>
            <a:stCxn id="12" idx="2"/>
            <a:endCxn id="13" idx="0"/>
          </p:cNvCxnSpPr>
          <p:nvPr/>
        </p:nvCxnSpPr>
        <p:spPr>
          <a:xfrm flipH="1">
            <a:off x="1120775" y="3135630"/>
            <a:ext cx="635" cy="91440"/>
          </a:xfrm>
          <a:prstGeom prst="straightConnector1">
            <a:avLst/>
          </a:prstGeom>
          <a:ln>
            <a:prstDash val="dash"/>
            <a:headEnd type="none"/>
            <a:tailEnd type="triangle" w="med" len="med"/>
          </a:ln>
        </p:spPr>
        <p:style>
          <a:lnRef idx="1">
            <a:schemeClr val="dk1"/>
          </a:lnRef>
          <a:fillRef idx="0">
            <a:schemeClr val="dk1"/>
          </a:fillRef>
          <a:effectRef idx="0">
            <a:schemeClr val="dk1"/>
          </a:effectRef>
          <a:fontRef idx="minor">
            <a:schemeClr val="tx1"/>
          </a:fontRef>
        </p:style>
      </p:cxnSp>
      <p:cxnSp>
        <p:nvCxnSpPr>
          <p:cNvPr id="25" name="直接箭头连接符 24"/>
          <p:cNvCxnSpPr>
            <a:stCxn id="13" idx="2"/>
            <a:endCxn id="14" idx="0"/>
          </p:cNvCxnSpPr>
          <p:nvPr/>
        </p:nvCxnSpPr>
        <p:spPr>
          <a:xfrm>
            <a:off x="1120775" y="3514090"/>
            <a:ext cx="2540" cy="95885"/>
          </a:xfrm>
          <a:prstGeom prst="straightConnector1">
            <a:avLst/>
          </a:prstGeom>
          <a:ln>
            <a:prstDash val="dash"/>
            <a:headEnd type="none"/>
            <a:tailEnd type="triangle" w="med" len="med"/>
          </a:ln>
        </p:spPr>
        <p:style>
          <a:lnRef idx="1">
            <a:schemeClr val="dk1"/>
          </a:lnRef>
          <a:fillRef idx="0">
            <a:schemeClr val="dk1"/>
          </a:fillRef>
          <a:effectRef idx="0">
            <a:schemeClr val="dk1"/>
          </a:effectRef>
          <a:fontRef idx="minor">
            <a:schemeClr val="tx1"/>
          </a:fontRef>
        </p:style>
      </p:cxnSp>
      <p:cxnSp>
        <p:nvCxnSpPr>
          <p:cNvPr id="28" name="直接箭头连接符 27"/>
          <p:cNvCxnSpPr>
            <a:stCxn id="14" idx="2"/>
            <a:endCxn id="15" idx="0"/>
          </p:cNvCxnSpPr>
          <p:nvPr/>
        </p:nvCxnSpPr>
        <p:spPr>
          <a:xfrm>
            <a:off x="1123315" y="3896995"/>
            <a:ext cx="0" cy="97155"/>
          </a:xfrm>
          <a:prstGeom prst="straightConnector1">
            <a:avLst/>
          </a:prstGeom>
          <a:ln>
            <a:prstDash val="dash"/>
            <a:headEnd type="none"/>
            <a:tailEnd type="triangle" w="med" len="med"/>
          </a:ln>
        </p:spPr>
        <p:style>
          <a:lnRef idx="1">
            <a:schemeClr val="dk1"/>
          </a:lnRef>
          <a:fillRef idx="0">
            <a:schemeClr val="dk1"/>
          </a:fillRef>
          <a:effectRef idx="0">
            <a:schemeClr val="dk1"/>
          </a:effectRef>
          <a:fontRef idx="minor">
            <a:schemeClr val="tx1"/>
          </a:fontRef>
        </p:style>
      </p:cxnSp>
      <p:cxnSp>
        <p:nvCxnSpPr>
          <p:cNvPr id="30" name="直接箭头连接符 29"/>
          <p:cNvCxnSpPr>
            <a:stCxn id="15" idx="2"/>
            <a:endCxn id="16" idx="0"/>
          </p:cNvCxnSpPr>
          <p:nvPr/>
        </p:nvCxnSpPr>
        <p:spPr>
          <a:xfrm flipH="1">
            <a:off x="1120775" y="4279900"/>
            <a:ext cx="2540" cy="85090"/>
          </a:xfrm>
          <a:prstGeom prst="straightConnector1">
            <a:avLst/>
          </a:prstGeom>
          <a:ln>
            <a:prstDash val="dash"/>
            <a:headEnd type="none"/>
            <a:tailEnd type="triangle" w="med" len="med"/>
          </a:ln>
        </p:spPr>
        <p:style>
          <a:lnRef idx="1">
            <a:schemeClr val="dk1"/>
          </a:lnRef>
          <a:fillRef idx="0">
            <a:schemeClr val="dk1"/>
          </a:fillRef>
          <a:effectRef idx="0">
            <a:schemeClr val="dk1"/>
          </a:effectRef>
          <a:fontRef idx="minor">
            <a:schemeClr val="tx1"/>
          </a:fontRef>
        </p:style>
      </p:cxnSp>
      <p:cxnSp>
        <p:nvCxnSpPr>
          <p:cNvPr id="32" name="直接箭头连接符 31"/>
          <p:cNvCxnSpPr>
            <a:stCxn id="16" idx="2"/>
            <a:endCxn id="17" idx="0"/>
          </p:cNvCxnSpPr>
          <p:nvPr/>
        </p:nvCxnSpPr>
        <p:spPr>
          <a:xfrm>
            <a:off x="1120775" y="4650423"/>
            <a:ext cx="0" cy="112395"/>
          </a:xfrm>
          <a:prstGeom prst="straightConnector1">
            <a:avLst/>
          </a:prstGeom>
          <a:ln>
            <a:prstDash val="dash"/>
            <a:headEnd type="none"/>
            <a:tailEnd type="triangle" w="med" len="med"/>
          </a:ln>
        </p:spPr>
        <p:style>
          <a:lnRef idx="1">
            <a:schemeClr val="dk1"/>
          </a:lnRef>
          <a:fillRef idx="0">
            <a:schemeClr val="dk1"/>
          </a:fillRef>
          <a:effectRef idx="0">
            <a:schemeClr val="dk1"/>
          </a:effectRef>
          <a:fontRef idx="minor">
            <a:schemeClr val="tx1"/>
          </a:fontRef>
        </p:style>
      </p:cxnSp>
      <p:sp>
        <p:nvSpPr>
          <p:cNvPr id="26663" name="文本框 32"/>
          <p:cNvSpPr txBox="1"/>
          <p:nvPr/>
        </p:nvSpPr>
        <p:spPr>
          <a:xfrm>
            <a:off x="1194435" y="4684395"/>
            <a:ext cx="538163" cy="306388"/>
          </a:xfrm>
          <a:prstGeom prst="rect">
            <a:avLst/>
          </a:prstGeom>
          <a:noFill/>
          <a:ln w="9525">
            <a:noFill/>
          </a:ln>
        </p:spPr>
        <p:txBody>
          <a:bodyPr wrap="square" anchor="t">
            <a:spAutoFit/>
          </a:bodyPr>
          <a:p>
            <a:r>
              <a:rPr lang="en-US" altLang="zh-CN" sz="1400">
                <a:latin typeface="Roboto Slab" charset="0"/>
                <a:ea typeface="微软雅黑" panose="020B0503020204020204" charset="-122"/>
              </a:rPr>
              <a:t>EOF</a:t>
            </a:r>
            <a:endParaRPr lang="en-US" altLang="zh-CN" sz="1400">
              <a:latin typeface="Roboto Slab" charset="0"/>
              <a:ea typeface="微软雅黑" panose="020B0503020204020204" charset="-122"/>
            </a:endParaRPr>
          </a:p>
        </p:txBody>
      </p:sp>
      <p:grpSp>
        <p:nvGrpSpPr>
          <p:cNvPr id="26668" name="组合 57"/>
          <p:cNvGrpSpPr/>
          <p:nvPr/>
        </p:nvGrpSpPr>
        <p:grpSpPr>
          <a:xfrm>
            <a:off x="2407920" y="3016087"/>
            <a:ext cx="1260533" cy="1747048"/>
            <a:chOff x="1070" y="3567"/>
            <a:chExt cx="2254" cy="3123"/>
          </a:xfrm>
        </p:grpSpPr>
        <p:sp>
          <p:nvSpPr>
            <p:cNvPr id="27" name="圆角矩形 26"/>
            <p:cNvSpPr/>
            <p:nvPr/>
          </p:nvSpPr>
          <p:spPr>
            <a:xfrm>
              <a:off x="1070" y="6570"/>
              <a:ext cx="2238" cy="120"/>
            </a:xfrm>
            <a:prstGeom prst="roundRect">
              <a:avLst>
                <a:gd name="adj" fmla="val 14109"/>
              </a:avLst>
            </a:prstGeom>
            <a:solidFill>
              <a:srgbClr val="F09C96"/>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fontAlgn="base"/>
              <a:r>
                <a:rPr lang="en-US" altLang="zh-CN" sz="1300" b="1" strike="noStrike" noProof="1">
                  <a:ln>
                    <a:noFill/>
                  </a:ln>
                  <a:solidFill>
                    <a:schemeClr val="bg1"/>
                  </a:solidFill>
                  <a:latin typeface="微软雅黑" panose="020B0503020204020204" charset="-122"/>
                  <a:ea typeface="微软雅黑" panose="020B0503020204020204" charset="-122"/>
                  <a:cs typeface="Roboto Slab" charset="0"/>
                </a:rPr>
                <a:t> </a:t>
              </a:r>
              <a:endParaRPr lang="en-US" altLang="zh-CN" sz="1300" b="1" strike="noStrike" noProof="1">
                <a:ln>
                  <a:noFill/>
                </a:ln>
                <a:solidFill>
                  <a:schemeClr val="bg1"/>
                </a:solidFill>
                <a:latin typeface="微软雅黑" panose="020B0503020204020204" charset="-122"/>
                <a:ea typeface="微软雅黑" panose="020B0503020204020204" charset="-122"/>
                <a:cs typeface="Roboto Slab" charset="0"/>
              </a:endParaRPr>
            </a:p>
          </p:txBody>
        </p:sp>
        <p:sp>
          <p:nvSpPr>
            <p:cNvPr id="42" name="圆角矩形 41"/>
            <p:cNvSpPr/>
            <p:nvPr/>
          </p:nvSpPr>
          <p:spPr>
            <a:xfrm>
              <a:off x="1070" y="3567"/>
              <a:ext cx="136" cy="3123"/>
            </a:xfrm>
            <a:prstGeom prst="roundRect">
              <a:avLst>
                <a:gd name="adj" fmla="val 14109"/>
              </a:avLst>
            </a:prstGeom>
            <a:solidFill>
              <a:srgbClr val="F09C96"/>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fontAlgn="base"/>
              <a:r>
                <a:rPr lang="en-US" altLang="zh-CN" sz="1300" b="1" strike="noStrike" noProof="1">
                  <a:ln>
                    <a:noFill/>
                  </a:ln>
                  <a:solidFill>
                    <a:schemeClr val="bg1"/>
                  </a:solidFill>
                  <a:latin typeface="微软雅黑" panose="020B0503020204020204" charset="-122"/>
                  <a:ea typeface="微软雅黑" panose="020B0503020204020204" charset="-122"/>
                  <a:cs typeface="Roboto Slab" charset="0"/>
                </a:rPr>
                <a:t> </a:t>
              </a:r>
              <a:endParaRPr lang="en-US" altLang="zh-CN" sz="1300" b="1" strike="noStrike" noProof="1">
                <a:ln>
                  <a:noFill/>
                </a:ln>
                <a:solidFill>
                  <a:schemeClr val="bg1"/>
                </a:solidFill>
                <a:latin typeface="微软雅黑" panose="020B0503020204020204" charset="-122"/>
                <a:ea typeface="微软雅黑" panose="020B0503020204020204" charset="-122"/>
                <a:cs typeface="Roboto Slab" charset="0"/>
              </a:endParaRPr>
            </a:p>
          </p:txBody>
        </p:sp>
        <p:sp>
          <p:nvSpPr>
            <p:cNvPr id="45" name="圆角矩形 44"/>
            <p:cNvSpPr/>
            <p:nvPr/>
          </p:nvSpPr>
          <p:spPr>
            <a:xfrm>
              <a:off x="3188" y="3568"/>
              <a:ext cx="136" cy="3122"/>
            </a:xfrm>
            <a:prstGeom prst="roundRect">
              <a:avLst>
                <a:gd name="adj" fmla="val 14109"/>
              </a:avLst>
            </a:prstGeom>
            <a:solidFill>
              <a:srgbClr val="F09C96"/>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fontAlgn="base"/>
              <a:r>
                <a:rPr lang="en-US" altLang="zh-CN" sz="1300" b="1" strike="noStrike" noProof="1">
                  <a:ln>
                    <a:noFill/>
                  </a:ln>
                  <a:solidFill>
                    <a:schemeClr val="bg1"/>
                  </a:solidFill>
                  <a:latin typeface="微软雅黑" panose="020B0503020204020204" charset="-122"/>
                  <a:ea typeface="微软雅黑" panose="020B0503020204020204" charset="-122"/>
                  <a:cs typeface="Roboto Slab" charset="0"/>
                </a:rPr>
                <a:t> </a:t>
              </a:r>
              <a:endParaRPr lang="en-US" altLang="zh-CN" sz="1300" b="1" strike="noStrike" noProof="1">
                <a:ln>
                  <a:noFill/>
                </a:ln>
                <a:solidFill>
                  <a:schemeClr val="bg1"/>
                </a:solidFill>
                <a:latin typeface="微软雅黑" panose="020B0503020204020204" charset="-122"/>
                <a:ea typeface="微软雅黑" panose="020B0503020204020204" charset="-122"/>
                <a:cs typeface="Roboto Slab" charset="0"/>
              </a:endParaRPr>
            </a:p>
          </p:txBody>
        </p:sp>
      </p:grpSp>
      <p:sp>
        <p:nvSpPr>
          <p:cNvPr id="26672" name="文本框 53"/>
          <p:cNvSpPr txBox="1"/>
          <p:nvPr/>
        </p:nvSpPr>
        <p:spPr>
          <a:xfrm>
            <a:off x="2085658" y="2647315"/>
            <a:ext cx="1903412" cy="306388"/>
          </a:xfrm>
          <a:prstGeom prst="rect">
            <a:avLst/>
          </a:prstGeom>
          <a:noFill/>
          <a:ln w="9525">
            <a:noFill/>
          </a:ln>
        </p:spPr>
        <p:txBody>
          <a:bodyPr wrap="square" anchor="t">
            <a:spAutoFit/>
          </a:bodyPr>
          <a:p>
            <a:r>
              <a:rPr lang="en-US" altLang="zh-CN" sz="1400">
                <a:latin typeface="Roboto Slab" charset="0"/>
                <a:ea typeface="微软雅黑" panose="020B0503020204020204" charset="-122"/>
              </a:rPr>
              <a:t>Open Element Stack</a:t>
            </a:r>
            <a:endParaRPr lang="en-US" altLang="zh-CN" sz="1400">
              <a:latin typeface="Roboto Slab" charset="0"/>
              <a:ea typeface="微软雅黑" panose="020B0503020204020204" charset="-122"/>
            </a:endParaRPr>
          </a:p>
        </p:txBody>
      </p:sp>
      <p:sp>
        <p:nvSpPr>
          <p:cNvPr id="60" name="圆角矩形 59"/>
          <p:cNvSpPr/>
          <p:nvPr/>
        </p:nvSpPr>
        <p:spPr>
          <a:xfrm>
            <a:off x="2486025" y="4128135"/>
            <a:ext cx="1095375" cy="273685"/>
          </a:xfrm>
          <a:prstGeom prst="roundRect">
            <a:avLst/>
          </a:prstGeom>
          <a:solidFill>
            <a:srgbClr val="79D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r>
              <a:rPr lang="en-US" altLang="zh-CN" sz="1300" b="1" strike="noStrike" noProof="1">
                <a:latin typeface="微软雅黑" panose="020B0503020204020204" charset="-122"/>
                <a:ea typeface="微软雅黑" panose="020B0503020204020204" charset="-122"/>
              </a:rPr>
              <a:t>&lt;head&gt;</a:t>
            </a:r>
            <a:endParaRPr lang="en-US" altLang="zh-CN" sz="1300" b="1" strike="noStrike" noProof="1">
              <a:latin typeface="微软雅黑" panose="020B0503020204020204" charset="-122"/>
              <a:ea typeface="微软雅黑" panose="020B0503020204020204" charset="-122"/>
            </a:endParaRPr>
          </a:p>
        </p:txBody>
      </p:sp>
      <p:sp>
        <p:nvSpPr>
          <p:cNvPr id="61" name="圆角矩形 60"/>
          <p:cNvSpPr/>
          <p:nvPr/>
        </p:nvSpPr>
        <p:spPr>
          <a:xfrm>
            <a:off x="2480945" y="3846195"/>
            <a:ext cx="1095375" cy="274320"/>
          </a:xfrm>
          <a:prstGeom prst="roundRect">
            <a:avLst/>
          </a:prstGeom>
          <a:solidFill>
            <a:srgbClr val="79D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r>
              <a:rPr lang="en-US" altLang="zh-CN" sz="1300" b="1" strike="noStrike" noProof="1">
                <a:latin typeface="微软雅黑" panose="020B0503020204020204" charset="-122"/>
                <a:ea typeface="微软雅黑" panose="020B0503020204020204" charset="-122"/>
              </a:rPr>
              <a:t>&lt;title&gt;</a:t>
            </a:r>
            <a:endParaRPr lang="en-US" altLang="zh-CN" sz="1300" b="1" strike="noStrike" noProof="1">
              <a:latin typeface="微软雅黑" panose="020B0503020204020204" charset="-122"/>
              <a:ea typeface="微软雅黑" panose="020B0503020204020204" charset="-122"/>
            </a:endParaRPr>
          </a:p>
        </p:txBody>
      </p:sp>
      <p:sp>
        <p:nvSpPr>
          <p:cNvPr id="26675" name="文本框 61"/>
          <p:cNvSpPr txBox="1"/>
          <p:nvPr/>
        </p:nvSpPr>
        <p:spPr>
          <a:xfrm>
            <a:off x="2510155" y="1366520"/>
            <a:ext cx="1127125" cy="306388"/>
          </a:xfrm>
          <a:prstGeom prst="rect">
            <a:avLst/>
          </a:prstGeom>
          <a:noFill/>
          <a:ln w="9525">
            <a:noFill/>
          </a:ln>
        </p:spPr>
        <p:txBody>
          <a:bodyPr wrap="square" anchor="t">
            <a:spAutoFit/>
          </a:bodyPr>
          <a:p>
            <a:r>
              <a:rPr lang="en-US" altLang="zh-CN" sz="1400">
                <a:latin typeface="Roboto Slab" charset="0"/>
                <a:ea typeface="微软雅黑" panose="020B0503020204020204" charset="-122"/>
              </a:rPr>
              <a:t>Fragment</a:t>
            </a:r>
            <a:endParaRPr lang="en-US" altLang="zh-CN" sz="1400">
              <a:latin typeface="Roboto Slab" charset="0"/>
              <a:ea typeface="微软雅黑" panose="020B0503020204020204" charset="-122"/>
            </a:endParaRPr>
          </a:p>
        </p:txBody>
      </p:sp>
      <p:sp>
        <p:nvSpPr>
          <p:cNvPr id="75" name="圆角矩形 74"/>
          <p:cNvSpPr/>
          <p:nvPr/>
        </p:nvSpPr>
        <p:spPr>
          <a:xfrm>
            <a:off x="2362518" y="2059623"/>
            <a:ext cx="1420813" cy="312738"/>
          </a:xfrm>
          <a:prstGeom prst="roundRect">
            <a:avLst>
              <a:gd name="adj" fmla="val 7535"/>
            </a:avLst>
          </a:prstGeom>
          <a:solidFill>
            <a:srgbClr val="6967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r>
              <a:rPr lang="en-US" altLang="zh-CN" sz="1000" strike="noStrike" noProof="1">
                <a:latin typeface="微软雅黑" panose="020B0503020204020204" charset="-122"/>
                <a:ea typeface="微软雅黑" panose="020B0503020204020204" charset="-122"/>
              </a:rPr>
              <a:t>Dashnowords</a:t>
            </a:r>
            <a:endParaRPr lang="en-US" altLang="zh-CN" sz="1000" strike="noStrike" noProof="1">
              <a:latin typeface="微软雅黑" panose="020B0503020204020204" charset="-122"/>
              <a:ea typeface="微软雅黑" panose="020B0503020204020204" charset="-122"/>
            </a:endParaRPr>
          </a:p>
        </p:txBody>
      </p:sp>
      <p:sp>
        <p:nvSpPr>
          <p:cNvPr id="26677" name="文本框 75"/>
          <p:cNvSpPr txBox="1"/>
          <p:nvPr/>
        </p:nvSpPr>
        <p:spPr>
          <a:xfrm>
            <a:off x="5038090" y="1365885"/>
            <a:ext cx="1128713" cy="306388"/>
          </a:xfrm>
          <a:prstGeom prst="rect">
            <a:avLst/>
          </a:prstGeom>
          <a:noFill/>
          <a:ln w="9525">
            <a:noFill/>
          </a:ln>
        </p:spPr>
        <p:txBody>
          <a:bodyPr wrap="square" anchor="t">
            <a:spAutoFit/>
          </a:bodyPr>
          <a:p>
            <a:pPr algn="ctr"/>
            <a:r>
              <a:rPr lang="en-US" altLang="zh-CN" sz="1400">
                <a:latin typeface="Roboto Slab" charset="0"/>
                <a:ea typeface="微软雅黑" panose="020B0503020204020204" charset="-122"/>
              </a:rPr>
              <a:t>DOM Tree</a:t>
            </a:r>
            <a:endParaRPr lang="en-US" altLang="zh-CN" sz="1400">
              <a:latin typeface="Roboto Slab" charset="0"/>
              <a:ea typeface="微软雅黑" panose="020B0503020204020204" charset="-122"/>
            </a:endParaRPr>
          </a:p>
        </p:txBody>
      </p:sp>
      <p:sp>
        <p:nvSpPr>
          <p:cNvPr id="26678" name="文本框 77"/>
          <p:cNvSpPr txBox="1"/>
          <p:nvPr/>
        </p:nvSpPr>
        <p:spPr>
          <a:xfrm>
            <a:off x="333375" y="1132205"/>
            <a:ext cx="1579245" cy="306705"/>
          </a:xfrm>
          <a:prstGeom prst="rect">
            <a:avLst/>
          </a:prstGeom>
          <a:noFill/>
          <a:ln w="9525">
            <a:noFill/>
          </a:ln>
        </p:spPr>
        <p:txBody>
          <a:bodyPr wrap="square" anchor="t">
            <a:spAutoFit/>
          </a:bodyPr>
          <a:p>
            <a:pPr algn="ctr"/>
            <a:r>
              <a:rPr lang="en-US" altLang="zh-CN" sz="1400">
                <a:latin typeface="Roboto Slab" charset="0"/>
                <a:ea typeface="微软雅黑" panose="020B0503020204020204" charset="-122"/>
              </a:rPr>
              <a:t>Insertion Mode</a:t>
            </a:r>
            <a:endParaRPr lang="en-US" altLang="zh-CN" sz="1400">
              <a:latin typeface="Roboto Slab" charset="0"/>
              <a:ea typeface="微软雅黑" panose="020B0503020204020204" charset="-122"/>
            </a:endParaRPr>
          </a:p>
        </p:txBody>
      </p:sp>
      <p:sp>
        <p:nvSpPr>
          <p:cNvPr id="79" name="圆角矩形 78"/>
          <p:cNvSpPr/>
          <p:nvPr/>
        </p:nvSpPr>
        <p:spPr>
          <a:xfrm>
            <a:off x="5250815" y="2189798"/>
            <a:ext cx="693738" cy="368300"/>
          </a:xfrm>
          <a:prstGeom prst="roundRect">
            <a:avLst>
              <a:gd name="adj" fmla="val 14109"/>
            </a:avLst>
          </a:prstGeom>
          <a:solidFill>
            <a:srgbClr val="F09C96"/>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fontAlgn="base"/>
            <a:r>
              <a:rPr lang="en-US" altLang="zh-CN" sz="1300" b="1" strike="noStrike" noProof="1">
                <a:ln>
                  <a:noFill/>
                </a:ln>
                <a:solidFill>
                  <a:schemeClr val="bg1"/>
                </a:solidFill>
                <a:latin typeface="微软雅黑" panose="020B0503020204020204" charset="-122"/>
                <a:ea typeface="微软雅黑" panose="020B0503020204020204" charset="-122"/>
                <a:cs typeface="Roboto Slab" charset="0"/>
              </a:rPr>
              <a:t>html</a:t>
            </a:r>
            <a:endParaRPr lang="en-US" altLang="zh-CN" sz="1300" b="1" strike="noStrike" noProof="1">
              <a:ln>
                <a:noFill/>
              </a:ln>
              <a:solidFill>
                <a:schemeClr val="bg1"/>
              </a:solidFill>
              <a:latin typeface="微软雅黑" panose="020B0503020204020204" charset="-122"/>
              <a:ea typeface="微软雅黑" panose="020B0503020204020204" charset="-122"/>
              <a:cs typeface="Roboto Slab" charset="0"/>
            </a:endParaRPr>
          </a:p>
        </p:txBody>
      </p:sp>
      <p:sp>
        <p:nvSpPr>
          <p:cNvPr id="80" name="圆角矩形 79"/>
          <p:cNvSpPr/>
          <p:nvPr/>
        </p:nvSpPr>
        <p:spPr>
          <a:xfrm>
            <a:off x="5250815" y="2768600"/>
            <a:ext cx="693738" cy="366713"/>
          </a:xfrm>
          <a:prstGeom prst="roundRect">
            <a:avLst>
              <a:gd name="adj" fmla="val 14109"/>
            </a:avLst>
          </a:prstGeom>
          <a:solidFill>
            <a:srgbClr val="F09C96"/>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fontAlgn="base"/>
            <a:r>
              <a:rPr lang="en-US" altLang="zh-CN" sz="1300" b="1" strike="noStrike" noProof="1">
                <a:ln>
                  <a:noFill/>
                </a:ln>
                <a:solidFill>
                  <a:schemeClr val="bg1"/>
                </a:solidFill>
                <a:latin typeface="微软雅黑" panose="020B0503020204020204" charset="-122"/>
                <a:ea typeface="微软雅黑" panose="020B0503020204020204" charset="-122"/>
                <a:cs typeface="Roboto Slab" charset="0"/>
              </a:rPr>
              <a:t>head</a:t>
            </a:r>
            <a:endParaRPr lang="en-US" altLang="zh-CN" sz="1300" b="1" strike="noStrike" noProof="1">
              <a:ln>
                <a:noFill/>
              </a:ln>
              <a:solidFill>
                <a:schemeClr val="bg1"/>
              </a:solidFill>
              <a:latin typeface="微软雅黑" panose="020B0503020204020204" charset="-122"/>
              <a:ea typeface="微软雅黑" panose="020B0503020204020204" charset="-122"/>
              <a:cs typeface="Roboto Slab" charset="0"/>
            </a:endParaRPr>
          </a:p>
        </p:txBody>
      </p:sp>
      <p:sp>
        <p:nvSpPr>
          <p:cNvPr id="81" name="圆角矩形 80"/>
          <p:cNvSpPr/>
          <p:nvPr/>
        </p:nvSpPr>
        <p:spPr>
          <a:xfrm>
            <a:off x="5250815" y="3317240"/>
            <a:ext cx="693738" cy="366713"/>
          </a:xfrm>
          <a:prstGeom prst="roundRect">
            <a:avLst>
              <a:gd name="adj" fmla="val 14109"/>
            </a:avLst>
          </a:prstGeom>
          <a:solidFill>
            <a:srgbClr val="F09C96"/>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fontAlgn="base"/>
            <a:r>
              <a:rPr lang="en-US" altLang="zh-CN" sz="1300" b="1" strike="noStrike" noProof="1">
                <a:ln>
                  <a:noFill/>
                </a:ln>
                <a:solidFill>
                  <a:schemeClr val="bg1"/>
                </a:solidFill>
                <a:latin typeface="微软雅黑" panose="020B0503020204020204" charset="-122"/>
                <a:ea typeface="微软雅黑" panose="020B0503020204020204" charset="-122"/>
                <a:cs typeface="Roboto Slab" charset="0"/>
              </a:rPr>
              <a:t>title</a:t>
            </a:r>
            <a:endParaRPr lang="en-US" altLang="zh-CN" sz="1300" b="1" strike="noStrike" noProof="1">
              <a:ln>
                <a:noFill/>
              </a:ln>
              <a:solidFill>
                <a:schemeClr val="bg1"/>
              </a:solidFill>
              <a:latin typeface="微软雅黑" panose="020B0503020204020204" charset="-122"/>
              <a:ea typeface="微软雅黑" panose="020B0503020204020204" charset="-122"/>
              <a:cs typeface="Roboto Slab" charset="0"/>
            </a:endParaRPr>
          </a:p>
        </p:txBody>
      </p:sp>
      <p:pic>
        <p:nvPicPr>
          <p:cNvPr id="26682" name="图片 81" descr="手指上"/>
          <p:cNvPicPr>
            <a:picLocks noChangeAspect="1"/>
          </p:cNvPicPr>
          <p:nvPr/>
        </p:nvPicPr>
        <p:blipFill>
          <a:blip r:embed="rId1"/>
          <a:stretch>
            <a:fillRect/>
          </a:stretch>
        </p:blipFill>
        <p:spPr>
          <a:xfrm flipH="1">
            <a:off x="3622993" y="3760470"/>
            <a:ext cx="444500" cy="446088"/>
          </a:xfrm>
          <a:prstGeom prst="rect">
            <a:avLst/>
          </a:prstGeom>
          <a:noFill/>
          <a:ln w="9525">
            <a:noFill/>
          </a:ln>
        </p:spPr>
      </p:pic>
      <p:sp>
        <p:nvSpPr>
          <p:cNvPr id="26683" name="文本框 82"/>
          <p:cNvSpPr txBox="1"/>
          <p:nvPr/>
        </p:nvSpPr>
        <p:spPr>
          <a:xfrm>
            <a:off x="3988753" y="3904615"/>
            <a:ext cx="1471612" cy="244475"/>
          </a:xfrm>
          <a:prstGeom prst="rect">
            <a:avLst/>
          </a:prstGeom>
          <a:noFill/>
          <a:ln w="9525">
            <a:noFill/>
          </a:ln>
        </p:spPr>
        <p:txBody>
          <a:bodyPr wrap="square" anchor="t">
            <a:spAutoFit/>
          </a:bodyPr>
          <a:p>
            <a:r>
              <a:rPr lang="en-US" altLang="zh-CN" sz="1000">
                <a:latin typeface="Roboto Slab" charset="0"/>
                <a:ea typeface="微软雅黑" panose="020B0503020204020204" charset="-122"/>
              </a:rPr>
              <a:t>Current Node Pointer</a:t>
            </a:r>
            <a:endParaRPr lang="en-US" altLang="zh-CN" sz="1000">
              <a:latin typeface="Roboto Slab" charset="0"/>
              <a:ea typeface="微软雅黑" panose="020B0503020204020204" charset="-122"/>
            </a:endParaRPr>
          </a:p>
        </p:txBody>
      </p:sp>
      <p:sp>
        <p:nvSpPr>
          <p:cNvPr id="84" name="圆角矩形 83"/>
          <p:cNvSpPr/>
          <p:nvPr/>
        </p:nvSpPr>
        <p:spPr>
          <a:xfrm>
            <a:off x="2370455" y="1709738"/>
            <a:ext cx="1420813" cy="312738"/>
          </a:xfrm>
          <a:prstGeom prst="roundRect">
            <a:avLst>
              <a:gd name="adj" fmla="val 10590"/>
            </a:avLst>
          </a:prstGeom>
          <a:solidFill>
            <a:srgbClr val="79D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r>
              <a:rPr lang="en-US" altLang="zh-CN" sz="1000" b="1" strike="noStrike" noProof="1">
                <a:latin typeface="微软雅黑" panose="020B0503020204020204" charset="-122"/>
                <a:ea typeface="微软雅黑" panose="020B0503020204020204" charset="-122"/>
              </a:rPr>
              <a:t>Text Node</a:t>
            </a:r>
            <a:endParaRPr lang="en-US" altLang="zh-CN" sz="1000" b="1" strike="noStrike" noProof="1">
              <a:latin typeface="微软雅黑" panose="020B0503020204020204" charset="-122"/>
              <a:ea typeface="微软雅黑" panose="020B0503020204020204" charset="-122"/>
            </a:endParaRPr>
          </a:p>
        </p:txBody>
      </p:sp>
      <p:cxnSp>
        <p:nvCxnSpPr>
          <p:cNvPr id="85" name="肘形连接符 84"/>
          <p:cNvCxnSpPr>
            <a:stCxn id="26683" idx="3"/>
            <a:endCxn id="81" idx="2"/>
          </p:cNvCxnSpPr>
          <p:nvPr/>
        </p:nvCxnSpPr>
        <p:spPr>
          <a:xfrm flipV="1">
            <a:off x="5454015" y="3684270"/>
            <a:ext cx="137795" cy="342900"/>
          </a:xfrm>
          <a:prstGeom prst="bentConnector2">
            <a:avLst/>
          </a:prstGeom>
          <a:ln>
            <a:prstDash val="dash"/>
          </a:ln>
        </p:spPr>
        <p:style>
          <a:lnRef idx="1">
            <a:schemeClr val="dk1"/>
          </a:lnRef>
          <a:fillRef idx="0">
            <a:schemeClr val="dk1"/>
          </a:fillRef>
          <a:effectRef idx="0">
            <a:schemeClr val="dk1"/>
          </a:effectRef>
          <a:fontRef idx="minor">
            <a:schemeClr val="tx1"/>
          </a:fontRef>
        </p:style>
      </p:cxnSp>
      <p:cxnSp>
        <p:nvCxnSpPr>
          <p:cNvPr id="86" name="肘形连接符 85"/>
          <p:cNvCxnSpPr>
            <a:stCxn id="84" idx="3"/>
            <a:endCxn id="81" idx="1"/>
          </p:cNvCxnSpPr>
          <p:nvPr/>
        </p:nvCxnSpPr>
        <p:spPr>
          <a:xfrm>
            <a:off x="3791585" y="1866900"/>
            <a:ext cx="1459230" cy="1633855"/>
          </a:xfrm>
          <a:prstGeom prst="bentConnector3">
            <a:avLst>
              <a:gd name="adj1" fmla="val 50000"/>
            </a:avLst>
          </a:prstGeom>
          <a:ln>
            <a:prstDash val="dash"/>
            <a:headEnd type="none"/>
            <a:tailEnd type="triangle" w="med" len="med"/>
          </a:ln>
        </p:spPr>
        <p:style>
          <a:lnRef idx="1">
            <a:schemeClr val="dk1"/>
          </a:lnRef>
          <a:fillRef idx="0">
            <a:schemeClr val="dk1"/>
          </a:fillRef>
          <a:effectRef idx="0">
            <a:schemeClr val="dk1"/>
          </a:effectRef>
          <a:fontRef idx="minor">
            <a:schemeClr val="tx1"/>
          </a:fontRef>
        </p:style>
      </p:cxnSp>
      <p:sp>
        <p:nvSpPr>
          <p:cNvPr id="26687" name="文本框 86"/>
          <p:cNvSpPr txBox="1"/>
          <p:nvPr/>
        </p:nvSpPr>
        <p:spPr>
          <a:xfrm>
            <a:off x="4617085" y="3247708"/>
            <a:ext cx="633413" cy="244475"/>
          </a:xfrm>
          <a:prstGeom prst="rect">
            <a:avLst/>
          </a:prstGeom>
          <a:noFill/>
          <a:ln w="9525">
            <a:noFill/>
          </a:ln>
        </p:spPr>
        <p:txBody>
          <a:bodyPr wrap="square" anchor="t">
            <a:spAutoFit/>
          </a:bodyPr>
          <a:p>
            <a:r>
              <a:rPr lang="en-US" altLang="zh-CN" sz="1000">
                <a:latin typeface="Roboto Slab" charset="0"/>
                <a:ea typeface="微软雅黑" panose="020B0503020204020204" charset="-122"/>
              </a:rPr>
              <a:t>append</a:t>
            </a:r>
            <a:endParaRPr lang="en-US" altLang="zh-CN" sz="1000">
              <a:latin typeface="Roboto Slab" charset="0"/>
              <a:ea typeface="微软雅黑" panose="020B0503020204020204" charset="-122"/>
            </a:endParaRPr>
          </a:p>
        </p:txBody>
      </p:sp>
      <p:cxnSp>
        <p:nvCxnSpPr>
          <p:cNvPr id="88" name="直接连接符 87"/>
          <p:cNvCxnSpPr>
            <a:stCxn id="26" idx="2"/>
            <a:endCxn id="79" idx="0"/>
          </p:cNvCxnSpPr>
          <p:nvPr/>
        </p:nvCxnSpPr>
        <p:spPr>
          <a:xfrm>
            <a:off x="5591493" y="2049463"/>
            <a:ext cx="0" cy="140335"/>
          </a:xfrm>
          <a:prstGeom prst="line">
            <a:avLst/>
          </a:prstGeom>
          <a:ln w="19050">
            <a:solidFill>
              <a:schemeClr val="tx1">
                <a:lumMod val="65000"/>
                <a:lumOff val="35000"/>
              </a:schemeClr>
            </a:solidFill>
          </a:ln>
        </p:spPr>
        <p:style>
          <a:lnRef idx="1">
            <a:schemeClr val="dk1"/>
          </a:lnRef>
          <a:fillRef idx="0">
            <a:schemeClr val="dk1"/>
          </a:fillRef>
          <a:effectRef idx="0">
            <a:schemeClr val="dk1"/>
          </a:effectRef>
          <a:fontRef idx="minor">
            <a:schemeClr val="tx1"/>
          </a:fontRef>
        </p:style>
      </p:cxnSp>
      <p:cxnSp>
        <p:nvCxnSpPr>
          <p:cNvPr id="89" name="直接连接符 88"/>
          <p:cNvCxnSpPr>
            <a:stCxn id="79" idx="2"/>
            <a:endCxn id="80" idx="0"/>
          </p:cNvCxnSpPr>
          <p:nvPr/>
        </p:nvCxnSpPr>
        <p:spPr>
          <a:xfrm>
            <a:off x="5598160" y="2558098"/>
            <a:ext cx="0" cy="210185"/>
          </a:xfrm>
          <a:prstGeom prst="line">
            <a:avLst/>
          </a:prstGeom>
          <a:ln w="19050">
            <a:solidFill>
              <a:schemeClr val="tx1">
                <a:lumMod val="65000"/>
                <a:lumOff val="35000"/>
              </a:schemeClr>
            </a:solidFill>
          </a:ln>
        </p:spPr>
        <p:style>
          <a:lnRef idx="1">
            <a:schemeClr val="dk1"/>
          </a:lnRef>
          <a:fillRef idx="0">
            <a:schemeClr val="dk1"/>
          </a:fillRef>
          <a:effectRef idx="0">
            <a:schemeClr val="dk1"/>
          </a:effectRef>
          <a:fontRef idx="minor">
            <a:schemeClr val="tx1"/>
          </a:fontRef>
        </p:style>
      </p:cxnSp>
      <p:cxnSp>
        <p:nvCxnSpPr>
          <p:cNvPr id="90" name="直接连接符 89"/>
          <p:cNvCxnSpPr>
            <a:stCxn id="80" idx="2"/>
            <a:endCxn id="81" idx="0"/>
          </p:cNvCxnSpPr>
          <p:nvPr/>
        </p:nvCxnSpPr>
        <p:spPr>
          <a:xfrm>
            <a:off x="5598160" y="3135313"/>
            <a:ext cx="0" cy="181610"/>
          </a:xfrm>
          <a:prstGeom prst="line">
            <a:avLst/>
          </a:prstGeom>
          <a:ln w="19050">
            <a:solidFill>
              <a:schemeClr val="tx1">
                <a:lumMod val="65000"/>
                <a:lumOff val="35000"/>
              </a:schemeClr>
            </a:solidFill>
          </a:ln>
        </p:spPr>
        <p:style>
          <a:lnRef idx="1">
            <a:schemeClr val="dk1"/>
          </a:lnRef>
          <a:fillRef idx="0">
            <a:schemeClr val="dk1"/>
          </a:fillRef>
          <a:effectRef idx="0">
            <a:schemeClr val="dk1"/>
          </a:effectRef>
          <a:fontRef idx="minor">
            <a:schemeClr val="tx1"/>
          </a:fontRef>
        </p:style>
      </p:cxnSp>
      <p:sp>
        <p:nvSpPr>
          <p:cNvPr id="2" name="圆角矩形 1"/>
          <p:cNvSpPr/>
          <p:nvPr/>
        </p:nvSpPr>
        <p:spPr>
          <a:xfrm>
            <a:off x="438785" y="735330"/>
            <a:ext cx="1192530" cy="298450"/>
          </a:xfrm>
          <a:prstGeom prst="roundRect">
            <a:avLst>
              <a:gd name="adj" fmla="val 14109"/>
            </a:avLst>
          </a:prstGeom>
          <a:noFill/>
          <a:ln w="6350">
            <a:solidFill>
              <a:schemeClr val="tx1">
                <a:lumMod val="65000"/>
                <a:lumOff val="35000"/>
              </a:schemeClr>
            </a:solidFill>
          </a:ln>
          <a:extLst>
            <a:ext uri="{909E8E84-426E-40DD-AFC4-6F175D3DCCD1}">
              <a14:hiddenFill xmlns:a14="http://schemas.microsoft.com/office/drawing/2010/main">
                <a:solidFill>
                  <a:srgbClr val="696773"/>
                </a:solidFill>
              </a14:hiddenFill>
            </a:ext>
          </a:extLst>
        </p:spPr>
        <p:style>
          <a:lnRef idx="2">
            <a:schemeClr val="dk1">
              <a:shade val="50000"/>
            </a:schemeClr>
          </a:lnRef>
          <a:fillRef idx="1">
            <a:schemeClr val="dk1"/>
          </a:fillRef>
          <a:effectRef idx="0">
            <a:schemeClr val="dk1"/>
          </a:effectRef>
          <a:fontRef idx="minor">
            <a:schemeClr val="lt1"/>
          </a:fontRef>
        </p:style>
        <p:txBody>
          <a:bodyPr rtlCol="0" anchor="ctr"/>
          <a:p>
            <a:pPr algn="ctr" fontAlgn="base"/>
            <a:r>
              <a:rPr lang="en-US" altLang="zh-CN" sz="800" strike="noStrike" noProof="1">
                <a:solidFill>
                  <a:schemeClr val="tx1">
                    <a:lumMod val="65000"/>
                    <a:lumOff val="35000"/>
                  </a:schemeClr>
                </a:solidFill>
                <a:latin typeface="Roboto Slab" charset="0"/>
                <a:cs typeface="Roboto Slab" charset="0"/>
              </a:rPr>
              <a:t>&lt;!DOCTYPE html&gt;</a:t>
            </a:r>
            <a:endParaRPr lang="en-US" altLang="zh-CN" sz="800" strike="noStrike" noProof="1">
              <a:solidFill>
                <a:schemeClr val="tx1">
                  <a:lumMod val="65000"/>
                  <a:lumOff val="35000"/>
                </a:schemeClr>
              </a:solidFill>
              <a:latin typeface="Roboto Slab" charset="0"/>
              <a:cs typeface="Roboto Slab" charset="0"/>
            </a:endParaRPr>
          </a:p>
        </p:txBody>
      </p:sp>
      <p:sp>
        <p:nvSpPr>
          <p:cNvPr id="5" name="圆角矩形 4"/>
          <p:cNvSpPr/>
          <p:nvPr/>
        </p:nvSpPr>
        <p:spPr>
          <a:xfrm>
            <a:off x="1661160" y="735330"/>
            <a:ext cx="1204595" cy="298450"/>
          </a:xfrm>
          <a:prstGeom prst="roundRect">
            <a:avLst>
              <a:gd name="adj" fmla="val 14109"/>
            </a:avLst>
          </a:prstGeom>
          <a:noFill/>
          <a:ln w="6350">
            <a:solidFill>
              <a:schemeClr val="tx1">
                <a:lumMod val="65000"/>
                <a:lumOff val="35000"/>
              </a:schemeClr>
            </a:solidFill>
          </a:ln>
          <a:extLst>
            <a:ext uri="{909E8E84-426E-40DD-AFC4-6F175D3DCCD1}">
              <a14:hiddenFill xmlns:a14="http://schemas.microsoft.com/office/drawing/2010/main">
                <a:solidFill>
                  <a:srgbClr val="696773"/>
                </a:solidFill>
              </a14:hiddenFill>
            </a:ext>
          </a:extLst>
        </p:spPr>
        <p:style>
          <a:lnRef idx="2">
            <a:schemeClr val="dk1">
              <a:shade val="50000"/>
            </a:schemeClr>
          </a:lnRef>
          <a:fillRef idx="1">
            <a:schemeClr val="dk1"/>
          </a:fillRef>
          <a:effectRef idx="0">
            <a:schemeClr val="dk1"/>
          </a:effectRef>
          <a:fontRef idx="minor">
            <a:schemeClr val="lt1"/>
          </a:fontRef>
        </p:style>
        <p:txBody>
          <a:bodyPr rtlCol="0" anchor="ctr"/>
          <a:p>
            <a:pPr algn="ctr" fontAlgn="base"/>
            <a:r>
              <a:rPr lang="en-US" altLang="zh-CN" sz="800" strike="noStrike" noProof="1">
                <a:solidFill>
                  <a:schemeClr val="tx1">
                    <a:lumMod val="65000"/>
                    <a:lumOff val="35000"/>
                  </a:schemeClr>
                </a:solidFill>
                <a:latin typeface="Roboto Slab" charset="0"/>
                <a:cs typeface="Roboto Slab" charset="0"/>
              </a:rPr>
              <a:t>&lt;html lang=”zh-cn”&gt;</a:t>
            </a:r>
            <a:endParaRPr lang="en-US" altLang="zh-CN" sz="800" strike="noStrike" noProof="1">
              <a:solidFill>
                <a:schemeClr val="tx1">
                  <a:lumMod val="65000"/>
                  <a:lumOff val="35000"/>
                </a:schemeClr>
              </a:solidFill>
              <a:latin typeface="Roboto Slab" charset="0"/>
              <a:cs typeface="Roboto Slab" charset="0"/>
            </a:endParaRPr>
          </a:p>
        </p:txBody>
      </p:sp>
      <p:sp>
        <p:nvSpPr>
          <p:cNvPr id="23" name="圆角矩形 22"/>
          <p:cNvSpPr/>
          <p:nvPr/>
        </p:nvSpPr>
        <p:spPr>
          <a:xfrm>
            <a:off x="2897505" y="735330"/>
            <a:ext cx="547370" cy="298450"/>
          </a:xfrm>
          <a:prstGeom prst="roundRect">
            <a:avLst>
              <a:gd name="adj" fmla="val 14109"/>
            </a:avLst>
          </a:prstGeom>
          <a:noFill/>
          <a:ln w="6350">
            <a:solidFill>
              <a:schemeClr val="tx1">
                <a:lumMod val="65000"/>
                <a:lumOff val="35000"/>
              </a:schemeClr>
            </a:solidFill>
          </a:ln>
          <a:extLst>
            <a:ext uri="{909E8E84-426E-40DD-AFC4-6F175D3DCCD1}">
              <a14:hiddenFill xmlns:a14="http://schemas.microsoft.com/office/drawing/2010/main">
                <a:solidFill>
                  <a:srgbClr val="696773"/>
                </a:solidFill>
              </a14:hiddenFill>
            </a:ext>
          </a:extLst>
        </p:spPr>
        <p:style>
          <a:lnRef idx="2">
            <a:schemeClr val="dk1">
              <a:shade val="50000"/>
            </a:schemeClr>
          </a:lnRef>
          <a:fillRef idx="1">
            <a:schemeClr val="dk1"/>
          </a:fillRef>
          <a:effectRef idx="0">
            <a:schemeClr val="dk1"/>
          </a:effectRef>
          <a:fontRef idx="minor">
            <a:schemeClr val="lt1"/>
          </a:fontRef>
        </p:style>
        <p:txBody>
          <a:bodyPr rtlCol="0" anchor="ctr"/>
          <a:p>
            <a:pPr algn="ctr" fontAlgn="base"/>
            <a:r>
              <a:rPr lang="en-US" altLang="zh-CN" sz="800" strike="noStrike" noProof="1">
                <a:solidFill>
                  <a:schemeClr val="tx1">
                    <a:lumMod val="65000"/>
                    <a:lumOff val="35000"/>
                  </a:schemeClr>
                </a:solidFill>
                <a:latin typeface="Roboto Slab" charset="0"/>
                <a:cs typeface="Roboto Slab" charset="0"/>
              </a:rPr>
              <a:t>&lt;head&gt;</a:t>
            </a:r>
            <a:endParaRPr lang="en-US" altLang="zh-CN" sz="800" strike="noStrike" noProof="1">
              <a:solidFill>
                <a:schemeClr val="tx1">
                  <a:lumMod val="65000"/>
                  <a:lumOff val="35000"/>
                </a:schemeClr>
              </a:solidFill>
              <a:latin typeface="Roboto Slab" charset="0"/>
              <a:cs typeface="Roboto Slab" charset="0"/>
            </a:endParaRPr>
          </a:p>
        </p:txBody>
      </p:sp>
      <p:sp>
        <p:nvSpPr>
          <p:cNvPr id="29" name="圆角矩形 28"/>
          <p:cNvSpPr/>
          <p:nvPr/>
        </p:nvSpPr>
        <p:spPr>
          <a:xfrm>
            <a:off x="3463290" y="735330"/>
            <a:ext cx="514985" cy="298450"/>
          </a:xfrm>
          <a:prstGeom prst="roundRect">
            <a:avLst>
              <a:gd name="adj" fmla="val 14109"/>
            </a:avLst>
          </a:prstGeom>
          <a:noFill/>
          <a:ln w="6350">
            <a:solidFill>
              <a:schemeClr val="tx1">
                <a:lumMod val="65000"/>
                <a:lumOff val="35000"/>
              </a:schemeClr>
            </a:solidFill>
          </a:ln>
          <a:extLst>
            <a:ext uri="{909E8E84-426E-40DD-AFC4-6F175D3DCCD1}">
              <a14:hiddenFill xmlns:a14="http://schemas.microsoft.com/office/drawing/2010/main">
                <a:solidFill>
                  <a:srgbClr val="696773"/>
                </a:solidFill>
              </a14:hiddenFill>
            </a:ext>
          </a:extLst>
        </p:spPr>
        <p:style>
          <a:lnRef idx="2">
            <a:schemeClr val="dk1">
              <a:shade val="50000"/>
            </a:schemeClr>
          </a:lnRef>
          <a:fillRef idx="1">
            <a:schemeClr val="dk1"/>
          </a:fillRef>
          <a:effectRef idx="0">
            <a:schemeClr val="dk1"/>
          </a:effectRef>
          <a:fontRef idx="minor">
            <a:schemeClr val="lt1"/>
          </a:fontRef>
        </p:style>
        <p:txBody>
          <a:bodyPr rtlCol="0" anchor="ctr"/>
          <a:p>
            <a:pPr algn="ctr" fontAlgn="base"/>
            <a:r>
              <a:rPr lang="en-US" altLang="zh-CN" sz="800" strike="noStrike" noProof="1">
                <a:solidFill>
                  <a:schemeClr val="tx1">
                    <a:lumMod val="65000"/>
                    <a:lumOff val="35000"/>
                  </a:schemeClr>
                </a:solidFill>
                <a:latin typeface="Roboto Slab" charset="0"/>
                <a:cs typeface="Roboto Slab" charset="0"/>
              </a:rPr>
              <a:t>&lt;title&gt;</a:t>
            </a:r>
            <a:endParaRPr lang="en-US" altLang="zh-CN" sz="800" strike="noStrike" noProof="1">
              <a:solidFill>
                <a:schemeClr val="tx1">
                  <a:lumMod val="65000"/>
                  <a:lumOff val="35000"/>
                </a:schemeClr>
              </a:solidFill>
              <a:latin typeface="Roboto Slab" charset="0"/>
              <a:cs typeface="Roboto Slab" charset="0"/>
            </a:endParaRPr>
          </a:p>
        </p:txBody>
      </p:sp>
      <p:sp>
        <p:nvSpPr>
          <p:cNvPr id="31" name="圆角矩形 30"/>
          <p:cNvSpPr/>
          <p:nvPr/>
        </p:nvSpPr>
        <p:spPr>
          <a:xfrm>
            <a:off x="6743065" y="735330"/>
            <a:ext cx="670560" cy="298450"/>
          </a:xfrm>
          <a:prstGeom prst="roundRect">
            <a:avLst>
              <a:gd name="adj" fmla="val 14109"/>
            </a:avLst>
          </a:prstGeom>
          <a:noFill/>
          <a:ln w="6350">
            <a:solidFill>
              <a:schemeClr val="tx1">
                <a:lumMod val="65000"/>
                <a:lumOff val="35000"/>
              </a:schemeClr>
            </a:solidFill>
          </a:ln>
          <a:extLst>
            <a:ext uri="{909E8E84-426E-40DD-AFC4-6F175D3DCCD1}">
              <a14:hiddenFill xmlns:a14="http://schemas.microsoft.com/office/drawing/2010/main">
                <a:solidFill>
                  <a:srgbClr val="696773"/>
                </a:solidFill>
              </a14:hiddenFill>
            </a:ext>
          </a:extLst>
        </p:spPr>
        <p:style>
          <a:lnRef idx="2">
            <a:schemeClr val="dk1">
              <a:shade val="50000"/>
            </a:schemeClr>
          </a:lnRef>
          <a:fillRef idx="1">
            <a:schemeClr val="dk1"/>
          </a:fillRef>
          <a:effectRef idx="0">
            <a:schemeClr val="dk1"/>
          </a:effectRef>
          <a:fontRef idx="minor">
            <a:schemeClr val="lt1"/>
          </a:fontRef>
        </p:style>
        <p:txBody>
          <a:bodyPr rtlCol="0" anchor="ctr"/>
          <a:p>
            <a:pPr algn="ctr" fontAlgn="base"/>
            <a:r>
              <a:rPr lang="en-US" altLang="zh-CN" sz="800" strike="noStrike" noProof="1">
                <a:solidFill>
                  <a:schemeClr val="tx1">
                    <a:lumMod val="65000"/>
                    <a:lumOff val="35000"/>
                  </a:schemeClr>
                </a:solidFill>
                <a:latin typeface="Roboto Slab" charset="0"/>
                <a:cs typeface="Roboto Slab" charset="0"/>
              </a:rPr>
              <a:t>&lt;/title&gt;</a:t>
            </a:r>
            <a:endParaRPr lang="en-US" altLang="zh-CN" sz="800" strike="noStrike" noProof="1">
              <a:solidFill>
                <a:schemeClr val="tx1">
                  <a:lumMod val="65000"/>
                  <a:lumOff val="35000"/>
                </a:schemeClr>
              </a:solidFill>
              <a:latin typeface="Roboto Slab" charset="0"/>
              <a:cs typeface="Roboto Slab" charset="0"/>
            </a:endParaRPr>
          </a:p>
        </p:txBody>
      </p:sp>
      <p:sp>
        <p:nvSpPr>
          <p:cNvPr id="33" name="圆角矩形 32"/>
          <p:cNvSpPr/>
          <p:nvPr/>
        </p:nvSpPr>
        <p:spPr>
          <a:xfrm>
            <a:off x="4002405" y="735330"/>
            <a:ext cx="219710" cy="298450"/>
          </a:xfrm>
          <a:prstGeom prst="roundRect">
            <a:avLst>
              <a:gd name="adj" fmla="val 14109"/>
            </a:avLst>
          </a:prstGeom>
          <a:noFill/>
          <a:ln w="6350">
            <a:solidFill>
              <a:schemeClr val="tx1">
                <a:lumMod val="65000"/>
                <a:lumOff val="35000"/>
              </a:schemeClr>
            </a:solidFill>
          </a:ln>
          <a:extLst>
            <a:ext uri="{909E8E84-426E-40DD-AFC4-6F175D3DCCD1}">
              <a14:hiddenFill xmlns:a14="http://schemas.microsoft.com/office/drawing/2010/main">
                <a:solidFill>
                  <a:srgbClr val="696773"/>
                </a:solidFill>
              </a14:hiddenFill>
            </a:ext>
          </a:extLst>
        </p:spPr>
        <p:style>
          <a:lnRef idx="2">
            <a:schemeClr val="dk1">
              <a:shade val="50000"/>
            </a:schemeClr>
          </a:lnRef>
          <a:fillRef idx="1">
            <a:schemeClr val="dk1"/>
          </a:fillRef>
          <a:effectRef idx="0">
            <a:schemeClr val="dk1"/>
          </a:effectRef>
          <a:fontRef idx="minor">
            <a:schemeClr val="lt1"/>
          </a:fontRef>
        </p:style>
        <p:txBody>
          <a:bodyPr rtlCol="0" anchor="ctr"/>
          <a:p>
            <a:pPr algn="ctr" fontAlgn="base"/>
            <a:r>
              <a:rPr lang="en-US" altLang="zh-CN" sz="800" strike="noStrike" noProof="1">
                <a:solidFill>
                  <a:schemeClr val="tx1">
                    <a:lumMod val="65000"/>
                    <a:lumOff val="35000"/>
                  </a:schemeClr>
                </a:solidFill>
                <a:latin typeface="Roboto Slab" charset="0"/>
                <a:cs typeface="Roboto Slab" charset="0"/>
              </a:rPr>
              <a:t>D</a:t>
            </a:r>
            <a:endParaRPr lang="en-US" altLang="zh-CN" sz="800" strike="noStrike" noProof="1">
              <a:solidFill>
                <a:schemeClr val="tx1">
                  <a:lumMod val="65000"/>
                  <a:lumOff val="35000"/>
                </a:schemeClr>
              </a:solidFill>
              <a:latin typeface="Roboto Slab" charset="0"/>
              <a:cs typeface="Roboto Slab" charset="0"/>
            </a:endParaRPr>
          </a:p>
        </p:txBody>
      </p:sp>
      <p:sp>
        <p:nvSpPr>
          <p:cNvPr id="35" name="圆角矩形 34"/>
          <p:cNvSpPr/>
          <p:nvPr/>
        </p:nvSpPr>
        <p:spPr>
          <a:xfrm>
            <a:off x="4251960" y="735330"/>
            <a:ext cx="217805" cy="298450"/>
          </a:xfrm>
          <a:prstGeom prst="roundRect">
            <a:avLst>
              <a:gd name="adj" fmla="val 14109"/>
            </a:avLst>
          </a:prstGeom>
          <a:noFill/>
          <a:ln w="6350">
            <a:solidFill>
              <a:schemeClr val="tx1">
                <a:lumMod val="65000"/>
                <a:lumOff val="35000"/>
              </a:schemeClr>
            </a:solidFill>
          </a:ln>
          <a:extLst>
            <a:ext uri="{909E8E84-426E-40DD-AFC4-6F175D3DCCD1}">
              <a14:hiddenFill xmlns:a14="http://schemas.microsoft.com/office/drawing/2010/main">
                <a:solidFill>
                  <a:srgbClr val="696773"/>
                </a:solidFill>
              </a14:hiddenFill>
            </a:ext>
          </a:extLst>
        </p:spPr>
        <p:style>
          <a:lnRef idx="2">
            <a:schemeClr val="dk1">
              <a:shade val="50000"/>
            </a:schemeClr>
          </a:lnRef>
          <a:fillRef idx="1">
            <a:schemeClr val="dk1"/>
          </a:fillRef>
          <a:effectRef idx="0">
            <a:schemeClr val="dk1"/>
          </a:effectRef>
          <a:fontRef idx="minor">
            <a:schemeClr val="lt1"/>
          </a:fontRef>
        </p:style>
        <p:txBody>
          <a:bodyPr rtlCol="0" anchor="ctr"/>
          <a:p>
            <a:pPr algn="ctr" fontAlgn="base"/>
            <a:r>
              <a:rPr lang="en-US" altLang="zh-CN" sz="800" strike="noStrike" noProof="1">
                <a:solidFill>
                  <a:schemeClr val="tx1">
                    <a:lumMod val="65000"/>
                    <a:lumOff val="35000"/>
                  </a:schemeClr>
                </a:solidFill>
                <a:latin typeface="Roboto Slab" charset="0"/>
                <a:cs typeface="Roboto Slab" charset="0"/>
              </a:rPr>
              <a:t>a</a:t>
            </a:r>
            <a:endParaRPr lang="en-US" altLang="zh-CN" sz="800" strike="noStrike" noProof="1">
              <a:solidFill>
                <a:schemeClr val="tx1">
                  <a:lumMod val="65000"/>
                  <a:lumOff val="35000"/>
                </a:schemeClr>
              </a:solidFill>
              <a:latin typeface="Roboto Slab" charset="0"/>
              <a:cs typeface="Roboto Slab" charset="0"/>
            </a:endParaRPr>
          </a:p>
        </p:txBody>
      </p:sp>
      <p:sp>
        <p:nvSpPr>
          <p:cNvPr id="36" name="圆角矩形 35"/>
          <p:cNvSpPr/>
          <p:nvPr/>
        </p:nvSpPr>
        <p:spPr>
          <a:xfrm>
            <a:off x="4499610" y="735330"/>
            <a:ext cx="219710" cy="298450"/>
          </a:xfrm>
          <a:prstGeom prst="roundRect">
            <a:avLst>
              <a:gd name="adj" fmla="val 14109"/>
            </a:avLst>
          </a:prstGeom>
          <a:noFill/>
          <a:ln w="6350">
            <a:solidFill>
              <a:schemeClr val="tx1">
                <a:lumMod val="65000"/>
                <a:lumOff val="35000"/>
              </a:schemeClr>
            </a:solidFill>
          </a:ln>
          <a:extLst>
            <a:ext uri="{909E8E84-426E-40DD-AFC4-6F175D3DCCD1}">
              <a14:hiddenFill xmlns:a14="http://schemas.microsoft.com/office/drawing/2010/main">
                <a:solidFill>
                  <a:srgbClr val="696773"/>
                </a:solidFill>
              </a14:hiddenFill>
            </a:ext>
          </a:extLst>
        </p:spPr>
        <p:style>
          <a:lnRef idx="2">
            <a:schemeClr val="dk1">
              <a:shade val="50000"/>
            </a:schemeClr>
          </a:lnRef>
          <a:fillRef idx="1">
            <a:schemeClr val="dk1"/>
          </a:fillRef>
          <a:effectRef idx="0">
            <a:schemeClr val="dk1"/>
          </a:effectRef>
          <a:fontRef idx="minor">
            <a:schemeClr val="lt1"/>
          </a:fontRef>
        </p:style>
        <p:txBody>
          <a:bodyPr rtlCol="0" anchor="ctr"/>
          <a:p>
            <a:pPr algn="ctr" fontAlgn="base"/>
            <a:r>
              <a:rPr lang="en-US" altLang="zh-CN" sz="800" strike="noStrike" noProof="1">
                <a:solidFill>
                  <a:schemeClr val="tx1">
                    <a:lumMod val="65000"/>
                    <a:lumOff val="35000"/>
                  </a:schemeClr>
                </a:solidFill>
                <a:latin typeface="Roboto Slab" charset="0"/>
                <a:cs typeface="Roboto Slab" charset="0"/>
              </a:rPr>
              <a:t>s</a:t>
            </a:r>
            <a:endParaRPr lang="en-US" altLang="zh-CN" sz="800" strike="noStrike" noProof="1">
              <a:solidFill>
                <a:schemeClr val="tx1">
                  <a:lumMod val="65000"/>
                  <a:lumOff val="35000"/>
                </a:schemeClr>
              </a:solidFill>
              <a:latin typeface="Roboto Slab" charset="0"/>
              <a:cs typeface="Roboto Slab" charset="0"/>
            </a:endParaRPr>
          </a:p>
        </p:txBody>
      </p:sp>
      <p:sp>
        <p:nvSpPr>
          <p:cNvPr id="38" name="圆角矩形 37"/>
          <p:cNvSpPr/>
          <p:nvPr/>
        </p:nvSpPr>
        <p:spPr>
          <a:xfrm>
            <a:off x="4749165" y="735330"/>
            <a:ext cx="219710" cy="298450"/>
          </a:xfrm>
          <a:prstGeom prst="roundRect">
            <a:avLst>
              <a:gd name="adj" fmla="val 14109"/>
            </a:avLst>
          </a:prstGeom>
          <a:noFill/>
          <a:ln w="6350">
            <a:solidFill>
              <a:schemeClr val="tx1">
                <a:lumMod val="65000"/>
                <a:lumOff val="35000"/>
              </a:schemeClr>
            </a:solidFill>
          </a:ln>
          <a:extLst>
            <a:ext uri="{909E8E84-426E-40DD-AFC4-6F175D3DCCD1}">
              <a14:hiddenFill xmlns:a14="http://schemas.microsoft.com/office/drawing/2010/main">
                <a:solidFill>
                  <a:srgbClr val="696773"/>
                </a:solidFill>
              </a14:hiddenFill>
            </a:ext>
          </a:extLst>
        </p:spPr>
        <p:style>
          <a:lnRef idx="2">
            <a:schemeClr val="dk1">
              <a:shade val="50000"/>
            </a:schemeClr>
          </a:lnRef>
          <a:fillRef idx="1">
            <a:schemeClr val="dk1"/>
          </a:fillRef>
          <a:effectRef idx="0">
            <a:schemeClr val="dk1"/>
          </a:effectRef>
          <a:fontRef idx="minor">
            <a:schemeClr val="lt1"/>
          </a:fontRef>
        </p:style>
        <p:txBody>
          <a:bodyPr rtlCol="0" anchor="ctr"/>
          <a:p>
            <a:pPr algn="ctr" fontAlgn="base"/>
            <a:r>
              <a:rPr lang="en-US" altLang="zh-CN" sz="800" strike="noStrike" noProof="1">
                <a:solidFill>
                  <a:schemeClr val="tx1">
                    <a:lumMod val="65000"/>
                    <a:lumOff val="35000"/>
                  </a:schemeClr>
                </a:solidFill>
                <a:latin typeface="Roboto Slab" charset="0"/>
                <a:cs typeface="Roboto Slab" charset="0"/>
              </a:rPr>
              <a:t>h</a:t>
            </a:r>
            <a:endParaRPr lang="en-US" altLang="zh-CN" sz="800" strike="noStrike" noProof="1">
              <a:solidFill>
                <a:schemeClr val="tx1">
                  <a:lumMod val="65000"/>
                  <a:lumOff val="35000"/>
                </a:schemeClr>
              </a:solidFill>
              <a:latin typeface="Roboto Slab" charset="0"/>
              <a:cs typeface="Roboto Slab" charset="0"/>
            </a:endParaRPr>
          </a:p>
        </p:txBody>
      </p:sp>
      <p:sp>
        <p:nvSpPr>
          <p:cNvPr id="41" name="圆角矩形 40"/>
          <p:cNvSpPr/>
          <p:nvPr/>
        </p:nvSpPr>
        <p:spPr>
          <a:xfrm>
            <a:off x="4998720" y="735330"/>
            <a:ext cx="219710" cy="298450"/>
          </a:xfrm>
          <a:prstGeom prst="roundRect">
            <a:avLst>
              <a:gd name="adj" fmla="val 14109"/>
            </a:avLst>
          </a:prstGeom>
          <a:noFill/>
          <a:ln w="6350">
            <a:solidFill>
              <a:schemeClr val="tx1">
                <a:lumMod val="65000"/>
                <a:lumOff val="35000"/>
              </a:schemeClr>
            </a:solidFill>
          </a:ln>
          <a:extLst>
            <a:ext uri="{909E8E84-426E-40DD-AFC4-6F175D3DCCD1}">
              <a14:hiddenFill xmlns:a14="http://schemas.microsoft.com/office/drawing/2010/main">
                <a:solidFill>
                  <a:srgbClr val="696773"/>
                </a:solidFill>
              </a14:hiddenFill>
            </a:ext>
          </a:extLst>
        </p:spPr>
        <p:style>
          <a:lnRef idx="2">
            <a:schemeClr val="dk1">
              <a:shade val="50000"/>
            </a:schemeClr>
          </a:lnRef>
          <a:fillRef idx="1">
            <a:schemeClr val="dk1"/>
          </a:fillRef>
          <a:effectRef idx="0">
            <a:schemeClr val="dk1"/>
          </a:effectRef>
          <a:fontRef idx="minor">
            <a:schemeClr val="lt1"/>
          </a:fontRef>
        </p:style>
        <p:txBody>
          <a:bodyPr rtlCol="0" anchor="ctr"/>
          <a:p>
            <a:pPr algn="ctr" fontAlgn="base"/>
            <a:r>
              <a:rPr lang="en-US" altLang="zh-CN" sz="800" strike="noStrike" noProof="1">
                <a:solidFill>
                  <a:schemeClr val="tx1">
                    <a:lumMod val="65000"/>
                    <a:lumOff val="35000"/>
                  </a:schemeClr>
                </a:solidFill>
                <a:latin typeface="Roboto Slab" charset="0"/>
                <a:cs typeface="Roboto Slab" charset="0"/>
              </a:rPr>
              <a:t>n</a:t>
            </a:r>
            <a:endParaRPr lang="en-US" altLang="zh-CN" sz="800" strike="noStrike" noProof="1">
              <a:solidFill>
                <a:schemeClr val="tx1">
                  <a:lumMod val="65000"/>
                  <a:lumOff val="35000"/>
                </a:schemeClr>
              </a:solidFill>
              <a:latin typeface="Roboto Slab" charset="0"/>
              <a:cs typeface="Roboto Slab" charset="0"/>
            </a:endParaRPr>
          </a:p>
        </p:txBody>
      </p:sp>
      <p:sp>
        <p:nvSpPr>
          <p:cNvPr id="44" name="圆角矩形 43"/>
          <p:cNvSpPr/>
          <p:nvPr/>
        </p:nvSpPr>
        <p:spPr>
          <a:xfrm>
            <a:off x="5248275" y="735330"/>
            <a:ext cx="219710" cy="298450"/>
          </a:xfrm>
          <a:prstGeom prst="roundRect">
            <a:avLst>
              <a:gd name="adj" fmla="val 14109"/>
            </a:avLst>
          </a:prstGeom>
          <a:noFill/>
          <a:ln w="6350">
            <a:solidFill>
              <a:schemeClr val="tx1">
                <a:lumMod val="65000"/>
                <a:lumOff val="35000"/>
              </a:schemeClr>
            </a:solidFill>
          </a:ln>
          <a:extLst>
            <a:ext uri="{909E8E84-426E-40DD-AFC4-6F175D3DCCD1}">
              <a14:hiddenFill xmlns:a14="http://schemas.microsoft.com/office/drawing/2010/main">
                <a:solidFill>
                  <a:srgbClr val="696773"/>
                </a:solidFill>
              </a14:hiddenFill>
            </a:ext>
          </a:extLst>
        </p:spPr>
        <p:style>
          <a:lnRef idx="2">
            <a:schemeClr val="dk1">
              <a:shade val="50000"/>
            </a:schemeClr>
          </a:lnRef>
          <a:fillRef idx="1">
            <a:schemeClr val="dk1"/>
          </a:fillRef>
          <a:effectRef idx="0">
            <a:schemeClr val="dk1"/>
          </a:effectRef>
          <a:fontRef idx="minor">
            <a:schemeClr val="lt1"/>
          </a:fontRef>
        </p:style>
        <p:txBody>
          <a:bodyPr rtlCol="0" anchor="ctr"/>
          <a:p>
            <a:pPr algn="ctr" fontAlgn="base"/>
            <a:r>
              <a:rPr lang="en-US" altLang="zh-CN" sz="800" strike="noStrike" noProof="1">
                <a:solidFill>
                  <a:schemeClr val="tx1">
                    <a:lumMod val="65000"/>
                    <a:lumOff val="35000"/>
                  </a:schemeClr>
                </a:solidFill>
                <a:latin typeface="Roboto Slab" charset="0"/>
                <a:cs typeface="Roboto Slab" charset="0"/>
              </a:rPr>
              <a:t>o</a:t>
            </a:r>
            <a:endParaRPr lang="en-US" altLang="zh-CN" sz="800" strike="noStrike" noProof="1">
              <a:solidFill>
                <a:schemeClr val="tx1">
                  <a:lumMod val="65000"/>
                  <a:lumOff val="35000"/>
                </a:schemeClr>
              </a:solidFill>
              <a:latin typeface="Roboto Slab" charset="0"/>
              <a:cs typeface="Roboto Slab" charset="0"/>
            </a:endParaRPr>
          </a:p>
        </p:txBody>
      </p:sp>
      <p:sp>
        <p:nvSpPr>
          <p:cNvPr id="54" name="圆角矩形 53"/>
          <p:cNvSpPr/>
          <p:nvPr/>
        </p:nvSpPr>
        <p:spPr>
          <a:xfrm>
            <a:off x="5497830" y="735330"/>
            <a:ext cx="217805" cy="298450"/>
          </a:xfrm>
          <a:prstGeom prst="roundRect">
            <a:avLst>
              <a:gd name="adj" fmla="val 14109"/>
            </a:avLst>
          </a:prstGeom>
          <a:noFill/>
          <a:ln w="6350">
            <a:solidFill>
              <a:schemeClr val="tx1">
                <a:lumMod val="65000"/>
                <a:lumOff val="35000"/>
              </a:schemeClr>
            </a:solidFill>
          </a:ln>
          <a:extLst>
            <a:ext uri="{909E8E84-426E-40DD-AFC4-6F175D3DCCD1}">
              <a14:hiddenFill xmlns:a14="http://schemas.microsoft.com/office/drawing/2010/main">
                <a:solidFill>
                  <a:srgbClr val="696773"/>
                </a:solidFill>
              </a14:hiddenFill>
            </a:ext>
          </a:extLst>
        </p:spPr>
        <p:style>
          <a:lnRef idx="2">
            <a:schemeClr val="dk1">
              <a:shade val="50000"/>
            </a:schemeClr>
          </a:lnRef>
          <a:fillRef idx="1">
            <a:schemeClr val="dk1"/>
          </a:fillRef>
          <a:effectRef idx="0">
            <a:schemeClr val="dk1"/>
          </a:effectRef>
          <a:fontRef idx="minor">
            <a:schemeClr val="lt1"/>
          </a:fontRef>
        </p:style>
        <p:txBody>
          <a:bodyPr rtlCol="0" anchor="ctr"/>
          <a:p>
            <a:pPr algn="ctr" fontAlgn="base"/>
            <a:r>
              <a:rPr lang="en-US" altLang="zh-CN" sz="800" strike="noStrike" noProof="1">
                <a:solidFill>
                  <a:schemeClr val="tx1">
                    <a:lumMod val="65000"/>
                    <a:lumOff val="35000"/>
                  </a:schemeClr>
                </a:solidFill>
                <a:latin typeface="Roboto Slab" charset="0"/>
                <a:cs typeface="Roboto Slab" charset="0"/>
              </a:rPr>
              <a:t>w</a:t>
            </a:r>
            <a:endParaRPr lang="en-US" altLang="zh-CN" sz="800" strike="noStrike" noProof="1">
              <a:solidFill>
                <a:schemeClr val="tx1">
                  <a:lumMod val="65000"/>
                  <a:lumOff val="35000"/>
                </a:schemeClr>
              </a:solidFill>
              <a:latin typeface="Roboto Slab" charset="0"/>
              <a:cs typeface="Roboto Slab" charset="0"/>
            </a:endParaRPr>
          </a:p>
        </p:txBody>
      </p:sp>
      <p:sp>
        <p:nvSpPr>
          <p:cNvPr id="58" name="圆角矩形 57"/>
          <p:cNvSpPr/>
          <p:nvPr/>
        </p:nvSpPr>
        <p:spPr>
          <a:xfrm>
            <a:off x="5745480" y="735330"/>
            <a:ext cx="219710" cy="298450"/>
          </a:xfrm>
          <a:prstGeom prst="roundRect">
            <a:avLst>
              <a:gd name="adj" fmla="val 14109"/>
            </a:avLst>
          </a:prstGeom>
          <a:noFill/>
          <a:ln w="6350">
            <a:solidFill>
              <a:schemeClr val="tx1">
                <a:lumMod val="65000"/>
                <a:lumOff val="35000"/>
              </a:schemeClr>
            </a:solidFill>
          </a:ln>
          <a:extLst>
            <a:ext uri="{909E8E84-426E-40DD-AFC4-6F175D3DCCD1}">
              <a14:hiddenFill xmlns:a14="http://schemas.microsoft.com/office/drawing/2010/main">
                <a:solidFill>
                  <a:srgbClr val="696773"/>
                </a:solidFill>
              </a14:hiddenFill>
            </a:ext>
          </a:extLst>
        </p:spPr>
        <p:style>
          <a:lnRef idx="2">
            <a:schemeClr val="dk1">
              <a:shade val="50000"/>
            </a:schemeClr>
          </a:lnRef>
          <a:fillRef idx="1">
            <a:schemeClr val="dk1"/>
          </a:fillRef>
          <a:effectRef idx="0">
            <a:schemeClr val="dk1"/>
          </a:effectRef>
          <a:fontRef idx="minor">
            <a:schemeClr val="lt1"/>
          </a:fontRef>
        </p:style>
        <p:txBody>
          <a:bodyPr rtlCol="0" anchor="ctr"/>
          <a:p>
            <a:pPr algn="ctr" fontAlgn="base"/>
            <a:r>
              <a:rPr lang="en-US" altLang="zh-CN" sz="800" strike="noStrike" noProof="1">
                <a:solidFill>
                  <a:schemeClr val="tx1">
                    <a:lumMod val="65000"/>
                    <a:lumOff val="35000"/>
                  </a:schemeClr>
                </a:solidFill>
                <a:latin typeface="Roboto Slab" charset="0"/>
                <a:cs typeface="Roboto Slab" charset="0"/>
              </a:rPr>
              <a:t>o</a:t>
            </a:r>
            <a:endParaRPr lang="en-US" altLang="zh-CN" sz="800" strike="noStrike" noProof="1">
              <a:solidFill>
                <a:schemeClr val="tx1">
                  <a:lumMod val="65000"/>
                  <a:lumOff val="35000"/>
                </a:schemeClr>
              </a:solidFill>
              <a:latin typeface="Roboto Slab" charset="0"/>
              <a:cs typeface="Roboto Slab" charset="0"/>
            </a:endParaRPr>
          </a:p>
        </p:txBody>
      </p:sp>
      <p:sp>
        <p:nvSpPr>
          <p:cNvPr id="59" name="圆角矩形 58"/>
          <p:cNvSpPr/>
          <p:nvPr/>
        </p:nvSpPr>
        <p:spPr>
          <a:xfrm>
            <a:off x="5995035" y="735330"/>
            <a:ext cx="219710" cy="298450"/>
          </a:xfrm>
          <a:prstGeom prst="roundRect">
            <a:avLst>
              <a:gd name="adj" fmla="val 14109"/>
            </a:avLst>
          </a:prstGeom>
          <a:noFill/>
          <a:ln w="6350">
            <a:solidFill>
              <a:schemeClr val="tx1">
                <a:lumMod val="65000"/>
                <a:lumOff val="35000"/>
              </a:schemeClr>
            </a:solidFill>
          </a:ln>
          <a:extLst>
            <a:ext uri="{909E8E84-426E-40DD-AFC4-6F175D3DCCD1}">
              <a14:hiddenFill xmlns:a14="http://schemas.microsoft.com/office/drawing/2010/main">
                <a:solidFill>
                  <a:srgbClr val="696773"/>
                </a:solidFill>
              </a14:hiddenFill>
            </a:ext>
          </a:extLst>
        </p:spPr>
        <p:style>
          <a:lnRef idx="2">
            <a:schemeClr val="dk1">
              <a:shade val="50000"/>
            </a:schemeClr>
          </a:lnRef>
          <a:fillRef idx="1">
            <a:schemeClr val="dk1"/>
          </a:fillRef>
          <a:effectRef idx="0">
            <a:schemeClr val="dk1"/>
          </a:effectRef>
          <a:fontRef idx="minor">
            <a:schemeClr val="lt1"/>
          </a:fontRef>
        </p:style>
        <p:txBody>
          <a:bodyPr rtlCol="0" anchor="ctr"/>
          <a:p>
            <a:pPr algn="ctr" fontAlgn="base"/>
            <a:r>
              <a:rPr lang="en-US" altLang="zh-CN" sz="800" strike="noStrike" noProof="1">
                <a:solidFill>
                  <a:schemeClr val="tx1">
                    <a:lumMod val="65000"/>
                    <a:lumOff val="35000"/>
                  </a:schemeClr>
                </a:solidFill>
                <a:latin typeface="Roboto Slab" charset="0"/>
                <a:cs typeface="Roboto Slab" charset="0"/>
              </a:rPr>
              <a:t>r</a:t>
            </a:r>
            <a:endParaRPr lang="en-US" altLang="zh-CN" sz="800" strike="noStrike" noProof="1">
              <a:solidFill>
                <a:schemeClr val="tx1">
                  <a:lumMod val="65000"/>
                  <a:lumOff val="35000"/>
                </a:schemeClr>
              </a:solidFill>
              <a:latin typeface="Roboto Slab" charset="0"/>
              <a:cs typeface="Roboto Slab" charset="0"/>
            </a:endParaRPr>
          </a:p>
        </p:txBody>
      </p:sp>
      <p:sp>
        <p:nvSpPr>
          <p:cNvPr id="62" name="圆角矩形 61"/>
          <p:cNvSpPr/>
          <p:nvPr/>
        </p:nvSpPr>
        <p:spPr>
          <a:xfrm>
            <a:off x="6244590" y="735330"/>
            <a:ext cx="219710" cy="298450"/>
          </a:xfrm>
          <a:prstGeom prst="roundRect">
            <a:avLst>
              <a:gd name="adj" fmla="val 14109"/>
            </a:avLst>
          </a:prstGeom>
          <a:noFill/>
          <a:ln w="6350">
            <a:solidFill>
              <a:schemeClr val="tx1">
                <a:lumMod val="65000"/>
                <a:lumOff val="35000"/>
              </a:schemeClr>
            </a:solidFill>
          </a:ln>
          <a:extLst>
            <a:ext uri="{909E8E84-426E-40DD-AFC4-6F175D3DCCD1}">
              <a14:hiddenFill xmlns:a14="http://schemas.microsoft.com/office/drawing/2010/main">
                <a:solidFill>
                  <a:srgbClr val="696773"/>
                </a:solidFill>
              </a14:hiddenFill>
            </a:ext>
          </a:extLst>
        </p:spPr>
        <p:style>
          <a:lnRef idx="2">
            <a:schemeClr val="dk1">
              <a:shade val="50000"/>
            </a:schemeClr>
          </a:lnRef>
          <a:fillRef idx="1">
            <a:schemeClr val="dk1"/>
          </a:fillRef>
          <a:effectRef idx="0">
            <a:schemeClr val="dk1"/>
          </a:effectRef>
          <a:fontRef idx="minor">
            <a:schemeClr val="lt1"/>
          </a:fontRef>
        </p:style>
        <p:txBody>
          <a:bodyPr rtlCol="0" anchor="ctr"/>
          <a:p>
            <a:pPr algn="ctr" fontAlgn="base"/>
            <a:r>
              <a:rPr lang="en-US" altLang="zh-CN" sz="800" strike="noStrike" noProof="1">
                <a:solidFill>
                  <a:schemeClr val="tx1">
                    <a:lumMod val="65000"/>
                    <a:lumOff val="35000"/>
                  </a:schemeClr>
                </a:solidFill>
                <a:latin typeface="Roboto Slab" charset="0"/>
                <a:cs typeface="Roboto Slab" charset="0"/>
              </a:rPr>
              <a:t>d</a:t>
            </a:r>
            <a:endParaRPr lang="en-US" altLang="zh-CN" sz="800" strike="noStrike" noProof="1">
              <a:solidFill>
                <a:schemeClr val="tx1">
                  <a:lumMod val="65000"/>
                  <a:lumOff val="35000"/>
                </a:schemeClr>
              </a:solidFill>
              <a:latin typeface="Roboto Slab" charset="0"/>
              <a:cs typeface="Roboto Slab" charset="0"/>
            </a:endParaRPr>
          </a:p>
        </p:txBody>
      </p:sp>
      <p:sp>
        <p:nvSpPr>
          <p:cNvPr id="63" name="圆角矩形 62"/>
          <p:cNvSpPr/>
          <p:nvPr/>
        </p:nvSpPr>
        <p:spPr>
          <a:xfrm>
            <a:off x="6494145" y="735330"/>
            <a:ext cx="219710" cy="298450"/>
          </a:xfrm>
          <a:prstGeom prst="roundRect">
            <a:avLst>
              <a:gd name="adj" fmla="val 14109"/>
            </a:avLst>
          </a:prstGeom>
          <a:noFill/>
          <a:ln w="6350">
            <a:solidFill>
              <a:schemeClr val="tx1">
                <a:lumMod val="65000"/>
                <a:lumOff val="35000"/>
              </a:schemeClr>
            </a:solidFill>
          </a:ln>
          <a:extLst>
            <a:ext uri="{909E8E84-426E-40DD-AFC4-6F175D3DCCD1}">
              <a14:hiddenFill xmlns:a14="http://schemas.microsoft.com/office/drawing/2010/main">
                <a:solidFill>
                  <a:srgbClr val="696773"/>
                </a:solidFill>
              </a14:hiddenFill>
            </a:ext>
          </a:extLst>
        </p:spPr>
        <p:style>
          <a:lnRef idx="2">
            <a:schemeClr val="dk1">
              <a:shade val="50000"/>
            </a:schemeClr>
          </a:lnRef>
          <a:fillRef idx="1">
            <a:schemeClr val="dk1"/>
          </a:fillRef>
          <a:effectRef idx="0">
            <a:schemeClr val="dk1"/>
          </a:effectRef>
          <a:fontRef idx="minor">
            <a:schemeClr val="lt1"/>
          </a:fontRef>
        </p:style>
        <p:txBody>
          <a:bodyPr rtlCol="0" anchor="ctr"/>
          <a:p>
            <a:pPr algn="ctr" fontAlgn="base"/>
            <a:r>
              <a:rPr lang="en-US" altLang="zh-CN" sz="800" strike="noStrike" noProof="1">
                <a:solidFill>
                  <a:schemeClr val="tx1">
                    <a:lumMod val="65000"/>
                    <a:lumOff val="35000"/>
                  </a:schemeClr>
                </a:solidFill>
                <a:latin typeface="Roboto Slab" charset="0"/>
                <a:cs typeface="Roboto Slab" charset="0"/>
              </a:rPr>
              <a:t>s</a:t>
            </a:r>
            <a:endParaRPr lang="en-US" altLang="zh-CN" sz="800" strike="noStrike" noProof="1">
              <a:solidFill>
                <a:schemeClr val="tx1">
                  <a:lumMod val="65000"/>
                  <a:lumOff val="35000"/>
                </a:schemeClr>
              </a:solidFill>
              <a:latin typeface="Roboto Slab" charset="0"/>
              <a:cs typeface="Roboto Slab" charset="0"/>
            </a:endParaRPr>
          </a:p>
        </p:txBody>
      </p:sp>
      <p:sp>
        <p:nvSpPr>
          <p:cNvPr id="64" name="椭圆 63"/>
          <p:cNvSpPr/>
          <p:nvPr/>
        </p:nvSpPr>
        <p:spPr>
          <a:xfrm>
            <a:off x="7562850" y="846455"/>
            <a:ext cx="76200" cy="76200"/>
          </a:xfrm>
          <a:prstGeom prst="ellipse">
            <a:avLst/>
          </a:prstGeom>
          <a:solidFill>
            <a:srgbClr val="696773"/>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fontAlgn="base"/>
            <a:endParaRPr lang="zh-CN" altLang="en-US" strike="noStrike" noProof="1"/>
          </a:p>
        </p:txBody>
      </p:sp>
      <p:sp>
        <p:nvSpPr>
          <p:cNvPr id="65" name="椭圆 64"/>
          <p:cNvSpPr/>
          <p:nvPr/>
        </p:nvSpPr>
        <p:spPr>
          <a:xfrm>
            <a:off x="7710488" y="846455"/>
            <a:ext cx="76200" cy="76200"/>
          </a:xfrm>
          <a:prstGeom prst="ellipse">
            <a:avLst/>
          </a:prstGeom>
          <a:solidFill>
            <a:srgbClr val="696773"/>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fontAlgn="base"/>
            <a:endParaRPr lang="zh-CN" altLang="en-US" strike="noStrike" noProof="1"/>
          </a:p>
        </p:txBody>
      </p:sp>
      <p:sp>
        <p:nvSpPr>
          <p:cNvPr id="66" name="椭圆 65"/>
          <p:cNvSpPr/>
          <p:nvPr/>
        </p:nvSpPr>
        <p:spPr>
          <a:xfrm>
            <a:off x="7858125" y="846455"/>
            <a:ext cx="76200" cy="76200"/>
          </a:xfrm>
          <a:prstGeom prst="ellipse">
            <a:avLst/>
          </a:prstGeom>
          <a:solidFill>
            <a:srgbClr val="696773"/>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fontAlgn="base"/>
            <a:endParaRPr lang="zh-CN" altLang="en-US" strike="noStrike" noProof="1"/>
          </a:p>
        </p:txBody>
      </p:sp>
      <p:sp>
        <p:nvSpPr>
          <p:cNvPr id="67" name="文本框 66"/>
          <p:cNvSpPr txBox="1"/>
          <p:nvPr/>
        </p:nvSpPr>
        <p:spPr>
          <a:xfrm>
            <a:off x="902970" y="3077210"/>
            <a:ext cx="403860" cy="460375"/>
          </a:xfrm>
          <a:prstGeom prst="rect">
            <a:avLst/>
          </a:prstGeom>
          <a:noFill/>
        </p:spPr>
        <p:txBody>
          <a:bodyPr wrap="square" rtlCol="0">
            <a:spAutoFit/>
          </a:bodyPr>
          <a:p>
            <a:r>
              <a:rPr lang="en-US" altLang="zh-CN" sz="2400" b="1">
                <a:solidFill>
                  <a:schemeClr val="bg1"/>
                </a:solidFill>
              </a:rPr>
              <a:t>...</a:t>
            </a:r>
            <a:endParaRPr lang="en-US" altLang="zh-CN" sz="2400" b="1">
              <a:solidFill>
                <a:schemeClr val="bg1"/>
              </a:solidFill>
            </a:endParaRPr>
          </a:p>
        </p:txBody>
      </p:sp>
      <p:sp>
        <p:nvSpPr>
          <p:cNvPr id="69" name="矩形 68"/>
          <p:cNvSpPr/>
          <p:nvPr/>
        </p:nvSpPr>
        <p:spPr>
          <a:xfrm>
            <a:off x="4002405" y="651510"/>
            <a:ext cx="2741295" cy="481330"/>
          </a:xfrm>
          <a:prstGeom prst="rect">
            <a:avLst/>
          </a:prstGeom>
          <a:noFill/>
          <a:ln w="6350">
            <a:solidFill>
              <a:schemeClr val="tx1">
                <a:lumMod val="65000"/>
                <a:lumOff val="35000"/>
              </a:schemeClr>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21506" name="Picture 44" descr="faceQ左视-无嘴"/>
          <p:cNvPicPr>
            <a:picLocks noChangeAspect="1"/>
          </p:cNvPicPr>
          <p:nvPr/>
        </p:nvPicPr>
        <p:blipFill>
          <a:blip r:embed="rId2"/>
          <a:stretch>
            <a:fillRect/>
          </a:stretch>
        </p:blipFill>
        <p:spPr>
          <a:xfrm>
            <a:off x="4578350" y="320675"/>
            <a:ext cx="311785" cy="330835"/>
          </a:xfrm>
          <a:prstGeom prst="rect">
            <a:avLst/>
          </a:prstGeom>
          <a:noFill/>
          <a:ln w="9525">
            <a:noFill/>
          </a:ln>
        </p:spPr>
      </p:pic>
      <p:sp>
        <p:nvSpPr>
          <p:cNvPr id="70" name="文本框 61"/>
          <p:cNvSpPr txBox="1"/>
          <p:nvPr/>
        </p:nvSpPr>
        <p:spPr>
          <a:xfrm>
            <a:off x="4843780" y="363220"/>
            <a:ext cx="871855" cy="245110"/>
          </a:xfrm>
          <a:prstGeom prst="rect">
            <a:avLst/>
          </a:prstGeom>
          <a:noFill/>
          <a:ln w="9525">
            <a:noFill/>
          </a:ln>
        </p:spPr>
        <p:txBody>
          <a:bodyPr wrap="square" anchor="t">
            <a:spAutoFit/>
          </a:bodyPr>
          <a:p>
            <a:r>
              <a:rPr lang="zh-CN" altLang="en-US" sz="1000">
                <a:latin typeface="Roboto Slab" charset="0"/>
                <a:ea typeface="微软雅黑" panose="020B0503020204020204" charset="-122"/>
              </a:rPr>
              <a:t>处理中</a:t>
            </a:r>
            <a:r>
              <a:rPr lang="en-US" altLang="zh-CN" sz="1000">
                <a:latin typeface="Roboto Slab" charset="0"/>
                <a:ea typeface="微软雅黑" panose="020B0503020204020204" charset="-122"/>
              </a:rPr>
              <a:t>...</a:t>
            </a:r>
            <a:endParaRPr lang="en-US" altLang="zh-CN" sz="1000">
              <a:latin typeface="Roboto Slab" charset="0"/>
              <a:ea typeface="微软雅黑" panose="020B0503020204020204" charset="-122"/>
            </a:endParaRPr>
          </a:p>
        </p:txBody>
      </p:sp>
      <p:sp>
        <p:nvSpPr>
          <p:cNvPr id="71" name="圆角矩形 70"/>
          <p:cNvSpPr/>
          <p:nvPr/>
        </p:nvSpPr>
        <p:spPr>
          <a:xfrm>
            <a:off x="6779895" y="3317240"/>
            <a:ext cx="1985010" cy="367030"/>
          </a:xfrm>
          <a:prstGeom prst="roundRect">
            <a:avLst>
              <a:gd name="adj" fmla="val 7535"/>
            </a:avLst>
          </a:prstGeom>
          <a:solidFill>
            <a:srgbClr val="6967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r>
              <a:rPr lang="en-US" altLang="zh-CN" sz="1000" strike="noStrike" noProof="1">
                <a:latin typeface="微软雅黑" panose="020B0503020204020204" charset="-122"/>
                <a:ea typeface="微软雅黑" panose="020B0503020204020204" charset="-122"/>
              </a:rPr>
              <a:t>new HTMLTitleElement</a:t>
            </a:r>
            <a:r>
              <a:rPr lang="zh-CN" altLang="en-US" sz="1000" strike="noStrike" noProof="1">
                <a:latin typeface="微软雅黑" panose="020B0503020204020204" charset="-122"/>
                <a:ea typeface="微软雅黑" panose="020B0503020204020204" charset="-122"/>
              </a:rPr>
              <a:t>（）</a:t>
            </a:r>
            <a:endParaRPr lang="en-US" altLang="zh-CN" sz="1000" strike="noStrike" noProof="1">
              <a:latin typeface="微软雅黑" panose="020B0503020204020204" charset="-122"/>
              <a:ea typeface="微软雅黑" panose="020B0503020204020204" charset="-122"/>
            </a:endParaRPr>
          </a:p>
        </p:txBody>
      </p:sp>
      <p:cxnSp>
        <p:nvCxnSpPr>
          <p:cNvPr id="72" name="直接箭头连接符 71"/>
          <p:cNvCxnSpPr>
            <a:stCxn id="71" idx="1"/>
            <a:endCxn id="81" idx="3"/>
          </p:cNvCxnSpPr>
          <p:nvPr/>
        </p:nvCxnSpPr>
        <p:spPr>
          <a:xfrm flipH="1">
            <a:off x="5944870" y="3500755"/>
            <a:ext cx="835025" cy="0"/>
          </a:xfrm>
          <a:prstGeom prst="straightConnector1">
            <a:avLst/>
          </a:prstGeom>
          <a:ln>
            <a:solidFill>
              <a:schemeClr val="tx1">
                <a:lumMod val="65000"/>
                <a:lumOff val="35000"/>
              </a:schemeClr>
            </a:solidFill>
            <a:prstDash val="dash"/>
            <a:headEnd type="none"/>
            <a:tailEnd type="triangle" w="med" len="med"/>
          </a:ln>
        </p:spPr>
        <p:style>
          <a:lnRef idx="1">
            <a:schemeClr val="accent1"/>
          </a:lnRef>
          <a:fillRef idx="0">
            <a:schemeClr val="accent1"/>
          </a:fillRef>
          <a:effectRef idx="0">
            <a:schemeClr val="accent1"/>
          </a:effectRef>
          <a:fontRef idx="minor">
            <a:schemeClr val="tx1"/>
          </a:fontRef>
        </p:style>
      </p:cxnSp>
      <p:sp>
        <p:nvSpPr>
          <p:cNvPr id="73" name="矩形 72"/>
          <p:cNvSpPr/>
          <p:nvPr/>
        </p:nvSpPr>
        <p:spPr>
          <a:xfrm>
            <a:off x="6667500" y="1668145"/>
            <a:ext cx="2209165" cy="2092325"/>
          </a:xfrm>
          <a:prstGeom prst="rect">
            <a:avLst/>
          </a:prstGeom>
          <a:noFill/>
          <a:ln w="9525">
            <a:solidFill>
              <a:srgbClr val="4285F5"/>
            </a:solidFill>
            <a:prstDash val="lg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ln cap="rnd">
                <a:solidFill>
                  <a:schemeClr val="tx1"/>
                </a:solidFill>
                <a:prstDash val="dot"/>
              </a:ln>
            </a:endParaRPr>
          </a:p>
        </p:txBody>
      </p:sp>
      <p:sp>
        <p:nvSpPr>
          <p:cNvPr id="74" name="文本框 75"/>
          <p:cNvSpPr txBox="1"/>
          <p:nvPr/>
        </p:nvSpPr>
        <p:spPr>
          <a:xfrm>
            <a:off x="6667500" y="1361440"/>
            <a:ext cx="2209165" cy="306705"/>
          </a:xfrm>
          <a:prstGeom prst="rect">
            <a:avLst/>
          </a:prstGeom>
          <a:noFill/>
          <a:ln w="9525">
            <a:noFill/>
          </a:ln>
        </p:spPr>
        <p:txBody>
          <a:bodyPr wrap="square" anchor="t">
            <a:spAutoFit/>
          </a:bodyPr>
          <a:p>
            <a:pPr algn="ctr"/>
            <a:r>
              <a:rPr lang="en-US" altLang="zh-CN" sz="1400">
                <a:latin typeface="Roboto Slab" charset="0"/>
                <a:ea typeface="微软雅黑" panose="020B0503020204020204" charset="-122"/>
              </a:rPr>
              <a:t>HTML Element Factory</a:t>
            </a:r>
            <a:endParaRPr lang="en-US" altLang="zh-CN" sz="1400">
              <a:latin typeface="Roboto Slab" charset="0"/>
              <a:ea typeface="微软雅黑" panose="020B0503020204020204" charset="-122"/>
            </a:endParaRPr>
          </a:p>
        </p:txBody>
      </p:sp>
      <p:sp>
        <p:nvSpPr>
          <p:cNvPr id="76" name="圆角矩形 75"/>
          <p:cNvSpPr/>
          <p:nvPr/>
        </p:nvSpPr>
        <p:spPr>
          <a:xfrm>
            <a:off x="6779895" y="1724025"/>
            <a:ext cx="1985010" cy="367030"/>
          </a:xfrm>
          <a:prstGeom prst="roundRect">
            <a:avLst>
              <a:gd name="adj" fmla="val 7535"/>
            </a:avLst>
          </a:prstGeom>
          <a:solidFill>
            <a:srgbClr val="6967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r>
              <a:rPr lang="en-US" altLang="zh-CN" sz="1000" strike="noStrike" noProof="1">
                <a:latin typeface="微软雅黑" panose="020B0503020204020204" charset="-122"/>
                <a:ea typeface="微软雅黑" panose="020B0503020204020204" charset="-122"/>
              </a:rPr>
              <a:t>HTMLDivElement</a:t>
            </a:r>
            <a:endParaRPr lang="en-US" altLang="zh-CN" sz="1000" strike="noStrike" noProof="1">
              <a:latin typeface="微软雅黑" panose="020B0503020204020204" charset="-122"/>
              <a:ea typeface="微软雅黑" panose="020B0503020204020204" charset="-122"/>
            </a:endParaRPr>
          </a:p>
        </p:txBody>
      </p:sp>
      <p:sp>
        <p:nvSpPr>
          <p:cNvPr id="77" name="圆角矩形 76"/>
          <p:cNvSpPr/>
          <p:nvPr/>
        </p:nvSpPr>
        <p:spPr>
          <a:xfrm>
            <a:off x="6779895" y="2138045"/>
            <a:ext cx="1985010" cy="367030"/>
          </a:xfrm>
          <a:prstGeom prst="roundRect">
            <a:avLst>
              <a:gd name="adj" fmla="val 7535"/>
            </a:avLst>
          </a:prstGeom>
          <a:solidFill>
            <a:srgbClr val="6967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r>
              <a:rPr lang="en-US" altLang="zh-CN" sz="1000" strike="noStrike" noProof="1">
                <a:latin typeface="微软雅黑" panose="020B0503020204020204" charset="-122"/>
                <a:ea typeface="微软雅黑" panose="020B0503020204020204" charset="-122"/>
              </a:rPr>
              <a:t>HTMLHeadingElement</a:t>
            </a:r>
            <a:endParaRPr lang="en-US" altLang="zh-CN" sz="1000" strike="noStrike" noProof="1">
              <a:latin typeface="微软雅黑" panose="020B0503020204020204" charset="-122"/>
              <a:ea typeface="微软雅黑" panose="020B0503020204020204" charset="-122"/>
            </a:endParaRPr>
          </a:p>
        </p:txBody>
      </p:sp>
      <p:cxnSp>
        <p:nvCxnSpPr>
          <p:cNvPr id="82" name="直接连接符 81"/>
          <p:cNvCxnSpPr/>
          <p:nvPr/>
        </p:nvCxnSpPr>
        <p:spPr>
          <a:xfrm>
            <a:off x="6673215" y="3252470"/>
            <a:ext cx="2202180" cy="7620"/>
          </a:xfrm>
          <a:prstGeom prst="line">
            <a:avLst/>
          </a:prstGeom>
          <a:ln>
            <a:solidFill>
              <a:srgbClr val="4285F5"/>
            </a:solidFill>
            <a:prstDash val="dash"/>
          </a:ln>
        </p:spPr>
        <p:style>
          <a:lnRef idx="1">
            <a:schemeClr val="accent1"/>
          </a:lnRef>
          <a:fillRef idx="0">
            <a:schemeClr val="accent1"/>
          </a:fillRef>
          <a:effectRef idx="0">
            <a:schemeClr val="accent1"/>
          </a:effectRef>
          <a:fontRef idx="minor">
            <a:schemeClr val="tx1"/>
          </a:fontRef>
        </p:style>
      </p:cxnSp>
      <p:sp>
        <p:nvSpPr>
          <p:cNvPr id="83" name="椭圆 82"/>
          <p:cNvSpPr/>
          <p:nvPr/>
        </p:nvSpPr>
        <p:spPr>
          <a:xfrm>
            <a:off x="7736205" y="2647315"/>
            <a:ext cx="72000" cy="72000"/>
          </a:xfrm>
          <a:prstGeom prst="ellipse">
            <a:avLst/>
          </a:prstGeom>
          <a:solidFill>
            <a:srgbClr val="6967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sp>
        <p:nvSpPr>
          <p:cNvPr id="87" name="椭圆 86"/>
          <p:cNvSpPr/>
          <p:nvPr/>
        </p:nvSpPr>
        <p:spPr>
          <a:xfrm>
            <a:off x="7736205" y="2837815"/>
            <a:ext cx="72000" cy="72000"/>
          </a:xfrm>
          <a:prstGeom prst="ellipse">
            <a:avLst/>
          </a:prstGeom>
          <a:solidFill>
            <a:srgbClr val="6967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sp>
        <p:nvSpPr>
          <p:cNvPr id="91" name="椭圆 90"/>
          <p:cNvSpPr/>
          <p:nvPr/>
        </p:nvSpPr>
        <p:spPr>
          <a:xfrm>
            <a:off x="7736205" y="3015615"/>
            <a:ext cx="72000" cy="72000"/>
          </a:xfrm>
          <a:prstGeom prst="ellipse">
            <a:avLst/>
          </a:prstGeom>
          <a:solidFill>
            <a:srgbClr val="6967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spTree>
  </p:cSld>
  <p:clrMapOvr>
    <a:masterClrMapping/>
  </p:clrMapOvr>
  <mc:AlternateContent xmlns:mc="http://schemas.openxmlformats.org/markup-compatibility/2006">
    <mc:Choice xmlns:p14="http://schemas.microsoft.com/office/powerpoint/2010/main" Requires="p14">
      <p:transition p14:dur="500">
        <p:push dir="u"/>
      </p:transition>
    </mc:Choice>
    <mc:Fallback>
      <p:transition>
        <p:push dir="u"/>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265" name="标题 1"/>
          <p:cNvSpPr>
            <a:spLocks noGrp="1"/>
          </p:cNvSpPr>
          <p:nvPr>
            <p:ph type="ctrTitle" idx="4294967295"/>
          </p:nvPr>
        </p:nvSpPr>
        <p:spPr>
          <a:xfrm>
            <a:off x="0" y="69850"/>
            <a:ext cx="3513455" cy="581660"/>
          </a:xfrm>
        </p:spPr>
        <p:txBody>
          <a:bodyPr vert="horz" anchor="ctr"/>
          <a:p>
            <a:pPr algn="l">
              <a:buClrTx/>
              <a:buSzTx/>
              <a:buFontTx/>
            </a:pPr>
            <a:r>
              <a:rPr lang="en-US" sz="2400" b="1" kern="1200">
                <a:solidFill>
                  <a:srgbClr val="A5A5A5"/>
                </a:solidFill>
                <a:latin typeface="微软雅黑" panose="020B0503020204020204" charset="-122"/>
                <a:ea typeface="微软雅黑" panose="020B0503020204020204" charset="-122"/>
                <a:cs typeface="+mj-cs"/>
                <a:sym typeface="微软雅黑" panose="020B0503020204020204" charset="-122"/>
              </a:rPr>
              <a:t>DOM Tree</a:t>
            </a:r>
            <a:endParaRPr lang="en-US" sz="2400" b="1" kern="1200">
              <a:solidFill>
                <a:srgbClr val="A5A5A5"/>
              </a:solidFill>
              <a:latin typeface="微软雅黑" panose="020B0503020204020204" charset="-122"/>
              <a:ea typeface="微软雅黑" panose="020B0503020204020204" charset="-122"/>
              <a:cs typeface="+mj-cs"/>
              <a:sym typeface="微软雅黑" panose="020B0503020204020204" charset="-122"/>
            </a:endParaRPr>
          </a:p>
        </p:txBody>
      </p:sp>
      <p:sp>
        <p:nvSpPr>
          <p:cNvPr id="26" name="圆角矩形 25"/>
          <p:cNvSpPr/>
          <p:nvPr/>
        </p:nvSpPr>
        <p:spPr>
          <a:xfrm>
            <a:off x="4864100" y="1085215"/>
            <a:ext cx="916305" cy="270510"/>
          </a:xfrm>
          <a:prstGeom prst="roundRect">
            <a:avLst>
              <a:gd name="adj" fmla="val 14109"/>
            </a:avLst>
          </a:prstGeom>
          <a:solidFill>
            <a:srgbClr val="F09C96"/>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fontAlgn="base"/>
            <a:r>
              <a:rPr lang="en-US" altLang="zh-CN" sz="1000" b="1" strike="noStrike" noProof="1">
                <a:ln>
                  <a:noFill/>
                </a:ln>
                <a:solidFill>
                  <a:schemeClr val="bg1"/>
                </a:solidFill>
                <a:latin typeface="微软雅黑" panose="020B0503020204020204" charset="-122"/>
                <a:ea typeface="微软雅黑" panose="020B0503020204020204" charset="-122"/>
                <a:cs typeface="Roboto Slab" charset="0"/>
              </a:rPr>
              <a:t>document</a:t>
            </a:r>
            <a:endParaRPr lang="en-US" altLang="zh-CN" sz="1000" b="1" strike="noStrike" noProof="1">
              <a:ln>
                <a:noFill/>
              </a:ln>
              <a:solidFill>
                <a:schemeClr val="bg1"/>
              </a:solidFill>
              <a:latin typeface="微软雅黑" panose="020B0503020204020204" charset="-122"/>
              <a:ea typeface="微软雅黑" panose="020B0503020204020204" charset="-122"/>
              <a:cs typeface="Roboto Slab" charset="0"/>
            </a:endParaRPr>
          </a:p>
        </p:txBody>
      </p:sp>
      <p:sp>
        <p:nvSpPr>
          <p:cNvPr id="26677" name="文本框 75"/>
          <p:cNvSpPr txBox="1"/>
          <p:nvPr/>
        </p:nvSpPr>
        <p:spPr>
          <a:xfrm>
            <a:off x="4758055" y="708025"/>
            <a:ext cx="1128713" cy="306388"/>
          </a:xfrm>
          <a:prstGeom prst="rect">
            <a:avLst/>
          </a:prstGeom>
          <a:noFill/>
          <a:ln w="9525">
            <a:noFill/>
          </a:ln>
        </p:spPr>
        <p:txBody>
          <a:bodyPr wrap="square" anchor="t">
            <a:spAutoFit/>
          </a:bodyPr>
          <a:p>
            <a:pPr algn="ctr"/>
            <a:r>
              <a:rPr lang="en-US" altLang="zh-CN" sz="1400">
                <a:latin typeface="Roboto Slab" charset="0"/>
                <a:ea typeface="微软雅黑" panose="020B0503020204020204" charset="-122"/>
              </a:rPr>
              <a:t>DOM Tree</a:t>
            </a:r>
            <a:endParaRPr lang="en-US" altLang="zh-CN" sz="1400">
              <a:latin typeface="Roboto Slab" charset="0"/>
              <a:ea typeface="微软雅黑" panose="020B0503020204020204" charset="-122"/>
            </a:endParaRPr>
          </a:p>
        </p:txBody>
      </p:sp>
      <p:sp>
        <p:nvSpPr>
          <p:cNvPr id="5" name="圆角矩形 4"/>
          <p:cNvSpPr/>
          <p:nvPr/>
        </p:nvSpPr>
        <p:spPr>
          <a:xfrm>
            <a:off x="4863465" y="1625600"/>
            <a:ext cx="916940" cy="270510"/>
          </a:xfrm>
          <a:prstGeom prst="roundRect">
            <a:avLst>
              <a:gd name="adj" fmla="val 14109"/>
            </a:avLst>
          </a:prstGeom>
          <a:solidFill>
            <a:srgbClr val="F09C96"/>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fontAlgn="base"/>
            <a:r>
              <a:rPr lang="en-US" altLang="zh-CN" sz="1000" b="1" strike="noStrike" noProof="1">
                <a:ln>
                  <a:noFill/>
                </a:ln>
                <a:solidFill>
                  <a:schemeClr val="bg1"/>
                </a:solidFill>
                <a:latin typeface="微软雅黑" panose="020B0503020204020204" charset="-122"/>
                <a:ea typeface="微软雅黑" panose="020B0503020204020204" charset="-122"/>
                <a:cs typeface="Roboto Slab" charset="0"/>
              </a:rPr>
              <a:t>html</a:t>
            </a:r>
            <a:endParaRPr lang="en-US" altLang="zh-CN" sz="1000" b="1" strike="noStrike" noProof="1">
              <a:ln>
                <a:noFill/>
              </a:ln>
              <a:solidFill>
                <a:schemeClr val="bg1"/>
              </a:solidFill>
              <a:latin typeface="微软雅黑" panose="020B0503020204020204" charset="-122"/>
              <a:ea typeface="微软雅黑" panose="020B0503020204020204" charset="-122"/>
              <a:cs typeface="Roboto Slab" charset="0"/>
            </a:endParaRPr>
          </a:p>
        </p:txBody>
      </p:sp>
      <p:sp>
        <p:nvSpPr>
          <p:cNvPr id="6" name="圆角矩形 5"/>
          <p:cNvSpPr/>
          <p:nvPr/>
        </p:nvSpPr>
        <p:spPr>
          <a:xfrm>
            <a:off x="4531995" y="2165350"/>
            <a:ext cx="560070" cy="270510"/>
          </a:xfrm>
          <a:prstGeom prst="roundRect">
            <a:avLst>
              <a:gd name="adj" fmla="val 14109"/>
            </a:avLst>
          </a:prstGeom>
          <a:solidFill>
            <a:srgbClr val="F09C96"/>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fontAlgn="base"/>
            <a:r>
              <a:rPr lang="en-US" altLang="zh-CN" sz="1000" b="1" strike="noStrike" noProof="1">
                <a:ln>
                  <a:noFill/>
                </a:ln>
                <a:solidFill>
                  <a:schemeClr val="bg1"/>
                </a:solidFill>
                <a:latin typeface="微软雅黑" panose="020B0503020204020204" charset="-122"/>
                <a:ea typeface="微软雅黑" panose="020B0503020204020204" charset="-122"/>
                <a:cs typeface="Roboto Slab" charset="0"/>
              </a:rPr>
              <a:t>head</a:t>
            </a:r>
            <a:endParaRPr lang="en-US" altLang="zh-CN" sz="1000" b="1" strike="noStrike" noProof="1">
              <a:ln>
                <a:noFill/>
              </a:ln>
              <a:solidFill>
                <a:schemeClr val="bg1"/>
              </a:solidFill>
              <a:latin typeface="微软雅黑" panose="020B0503020204020204" charset="-122"/>
              <a:ea typeface="微软雅黑" panose="020B0503020204020204" charset="-122"/>
              <a:cs typeface="Roboto Slab" charset="0"/>
            </a:endParaRPr>
          </a:p>
        </p:txBody>
      </p:sp>
      <p:sp>
        <p:nvSpPr>
          <p:cNvPr id="7" name="圆角矩形 6"/>
          <p:cNvSpPr/>
          <p:nvPr/>
        </p:nvSpPr>
        <p:spPr>
          <a:xfrm>
            <a:off x="4133215" y="2795905"/>
            <a:ext cx="560070" cy="270510"/>
          </a:xfrm>
          <a:prstGeom prst="roundRect">
            <a:avLst>
              <a:gd name="adj" fmla="val 14109"/>
            </a:avLst>
          </a:prstGeom>
          <a:solidFill>
            <a:srgbClr val="F09C96"/>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fontAlgn="base"/>
            <a:r>
              <a:rPr lang="en-US" altLang="zh-CN" sz="1000" b="1" strike="noStrike" noProof="1">
                <a:ln>
                  <a:noFill/>
                </a:ln>
                <a:solidFill>
                  <a:schemeClr val="bg1"/>
                </a:solidFill>
                <a:latin typeface="微软雅黑" panose="020B0503020204020204" charset="-122"/>
                <a:ea typeface="微软雅黑" panose="020B0503020204020204" charset="-122"/>
                <a:cs typeface="Roboto Slab" charset="0"/>
              </a:rPr>
              <a:t>title</a:t>
            </a:r>
            <a:endParaRPr lang="en-US" altLang="zh-CN" sz="1000" b="1" strike="noStrike" noProof="1">
              <a:ln>
                <a:noFill/>
              </a:ln>
              <a:solidFill>
                <a:schemeClr val="bg1"/>
              </a:solidFill>
              <a:latin typeface="微软雅黑" panose="020B0503020204020204" charset="-122"/>
              <a:ea typeface="微软雅黑" panose="020B0503020204020204" charset="-122"/>
              <a:cs typeface="Roboto Slab" charset="0"/>
            </a:endParaRPr>
          </a:p>
        </p:txBody>
      </p:sp>
      <p:sp>
        <p:nvSpPr>
          <p:cNvPr id="8" name="圆角矩形 7"/>
          <p:cNvSpPr/>
          <p:nvPr/>
        </p:nvSpPr>
        <p:spPr>
          <a:xfrm>
            <a:off x="4864100" y="2796540"/>
            <a:ext cx="560070" cy="270510"/>
          </a:xfrm>
          <a:prstGeom prst="roundRect">
            <a:avLst>
              <a:gd name="adj" fmla="val 14109"/>
            </a:avLst>
          </a:prstGeom>
          <a:solidFill>
            <a:srgbClr val="F09C96"/>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fontAlgn="base"/>
            <a:r>
              <a:rPr lang="en-US" altLang="zh-CN" sz="1000" b="1" strike="noStrike" noProof="1">
                <a:ln>
                  <a:noFill/>
                </a:ln>
                <a:solidFill>
                  <a:schemeClr val="bg1"/>
                </a:solidFill>
                <a:latin typeface="微软雅黑" panose="020B0503020204020204" charset="-122"/>
                <a:ea typeface="微软雅黑" panose="020B0503020204020204" charset="-122"/>
                <a:cs typeface="Roboto Slab" charset="0"/>
              </a:rPr>
              <a:t>link</a:t>
            </a:r>
            <a:endParaRPr lang="en-US" altLang="zh-CN" sz="1000" b="1" strike="noStrike" noProof="1">
              <a:ln>
                <a:noFill/>
              </a:ln>
              <a:solidFill>
                <a:schemeClr val="bg1"/>
              </a:solidFill>
              <a:latin typeface="微软雅黑" panose="020B0503020204020204" charset="-122"/>
              <a:ea typeface="微软雅黑" panose="020B0503020204020204" charset="-122"/>
              <a:cs typeface="Roboto Slab" charset="0"/>
            </a:endParaRPr>
          </a:p>
        </p:txBody>
      </p:sp>
      <p:sp>
        <p:nvSpPr>
          <p:cNvPr id="9" name="圆角矩形 8"/>
          <p:cNvSpPr/>
          <p:nvPr/>
        </p:nvSpPr>
        <p:spPr>
          <a:xfrm>
            <a:off x="6485255" y="2165350"/>
            <a:ext cx="560070" cy="270510"/>
          </a:xfrm>
          <a:prstGeom prst="roundRect">
            <a:avLst>
              <a:gd name="adj" fmla="val 14109"/>
            </a:avLst>
          </a:prstGeom>
          <a:solidFill>
            <a:srgbClr val="F09C96"/>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fontAlgn="base"/>
            <a:r>
              <a:rPr lang="en-US" altLang="zh-CN" sz="1000" b="1" strike="noStrike" noProof="1">
                <a:ln>
                  <a:noFill/>
                </a:ln>
                <a:solidFill>
                  <a:schemeClr val="bg1"/>
                </a:solidFill>
                <a:latin typeface="微软雅黑" panose="020B0503020204020204" charset="-122"/>
                <a:ea typeface="微软雅黑" panose="020B0503020204020204" charset="-122"/>
                <a:cs typeface="Roboto Slab" charset="0"/>
              </a:rPr>
              <a:t>body</a:t>
            </a:r>
            <a:endParaRPr lang="en-US" altLang="zh-CN" sz="1000" b="1" strike="noStrike" noProof="1">
              <a:ln>
                <a:noFill/>
              </a:ln>
              <a:solidFill>
                <a:schemeClr val="bg1"/>
              </a:solidFill>
              <a:latin typeface="微软雅黑" panose="020B0503020204020204" charset="-122"/>
              <a:ea typeface="微软雅黑" panose="020B0503020204020204" charset="-122"/>
              <a:cs typeface="Roboto Slab" charset="0"/>
            </a:endParaRPr>
          </a:p>
        </p:txBody>
      </p:sp>
      <p:sp>
        <p:nvSpPr>
          <p:cNvPr id="10" name="圆角矩形 9"/>
          <p:cNvSpPr/>
          <p:nvPr/>
        </p:nvSpPr>
        <p:spPr>
          <a:xfrm>
            <a:off x="5598795" y="2795905"/>
            <a:ext cx="560070" cy="270510"/>
          </a:xfrm>
          <a:prstGeom prst="roundRect">
            <a:avLst>
              <a:gd name="adj" fmla="val 14109"/>
            </a:avLst>
          </a:prstGeom>
          <a:solidFill>
            <a:srgbClr val="F09C96"/>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fontAlgn="base"/>
            <a:r>
              <a:rPr lang="en-US" altLang="zh-CN" sz="1000" b="1" strike="noStrike" noProof="1">
                <a:ln>
                  <a:noFill/>
                </a:ln>
                <a:solidFill>
                  <a:schemeClr val="bg1"/>
                </a:solidFill>
                <a:latin typeface="微软雅黑" panose="020B0503020204020204" charset="-122"/>
                <a:ea typeface="微软雅黑" panose="020B0503020204020204" charset="-122"/>
                <a:cs typeface="Roboto Slab" charset="0"/>
              </a:rPr>
              <a:t>div</a:t>
            </a:r>
            <a:endParaRPr lang="en-US" altLang="zh-CN" sz="1000" b="1" strike="noStrike" noProof="1">
              <a:ln>
                <a:noFill/>
              </a:ln>
              <a:solidFill>
                <a:schemeClr val="bg1"/>
              </a:solidFill>
              <a:latin typeface="微软雅黑" panose="020B0503020204020204" charset="-122"/>
              <a:ea typeface="微软雅黑" panose="020B0503020204020204" charset="-122"/>
              <a:cs typeface="Roboto Slab" charset="0"/>
            </a:endParaRPr>
          </a:p>
        </p:txBody>
      </p:sp>
      <p:sp>
        <p:nvSpPr>
          <p:cNvPr id="11" name="圆角矩形 10"/>
          <p:cNvSpPr/>
          <p:nvPr/>
        </p:nvSpPr>
        <p:spPr>
          <a:xfrm>
            <a:off x="6205220" y="2795905"/>
            <a:ext cx="560070" cy="270510"/>
          </a:xfrm>
          <a:prstGeom prst="roundRect">
            <a:avLst>
              <a:gd name="adj" fmla="val 14109"/>
            </a:avLst>
          </a:prstGeom>
          <a:solidFill>
            <a:srgbClr val="F09C96"/>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fontAlgn="base"/>
            <a:r>
              <a:rPr lang="en-US" altLang="zh-CN" sz="1000" b="1" strike="noStrike" noProof="1">
                <a:ln>
                  <a:noFill/>
                </a:ln>
                <a:solidFill>
                  <a:schemeClr val="bg1"/>
                </a:solidFill>
                <a:latin typeface="微软雅黑" panose="020B0503020204020204" charset="-122"/>
                <a:ea typeface="微软雅黑" panose="020B0503020204020204" charset="-122"/>
                <a:cs typeface="Roboto Slab" charset="0"/>
              </a:rPr>
              <a:t>div</a:t>
            </a:r>
            <a:endParaRPr lang="en-US" altLang="zh-CN" sz="1000" b="1" strike="noStrike" noProof="1">
              <a:ln>
                <a:noFill/>
              </a:ln>
              <a:solidFill>
                <a:schemeClr val="bg1"/>
              </a:solidFill>
              <a:latin typeface="微软雅黑" panose="020B0503020204020204" charset="-122"/>
              <a:ea typeface="微软雅黑" panose="020B0503020204020204" charset="-122"/>
              <a:cs typeface="Roboto Slab" charset="0"/>
            </a:endParaRPr>
          </a:p>
        </p:txBody>
      </p:sp>
      <p:sp>
        <p:nvSpPr>
          <p:cNvPr id="12" name="圆角矩形 11"/>
          <p:cNvSpPr/>
          <p:nvPr/>
        </p:nvSpPr>
        <p:spPr>
          <a:xfrm>
            <a:off x="6829425" y="2795905"/>
            <a:ext cx="560070" cy="270510"/>
          </a:xfrm>
          <a:prstGeom prst="roundRect">
            <a:avLst>
              <a:gd name="adj" fmla="val 14109"/>
            </a:avLst>
          </a:prstGeom>
          <a:solidFill>
            <a:srgbClr val="F09C96"/>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fontAlgn="base"/>
            <a:r>
              <a:rPr lang="en-US" altLang="zh-CN" sz="1000" b="1" strike="noStrike" noProof="1">
                <a:ln>
                  <a:noFill/>
                </a:ln>
                <a:solidFill>
                  <a:schemeClr val="bg1"/>
                </a:solidFill>
                <a:latin typeface="微软雅黑" panose="020B0503020204020204" charset="-122"/>
                <a:ea typeface="微软雅黑" panose="020B0503020204020204" charset="-122"/>
                <a:cs typeface="Roboto Slab" charset="0"/>
              </a:rPr>
              <a:t>div</a:t>
            </a:r>
            <a:endParaRPr lang="en-US" altLang="zh-CN" sz="1000" b="1" strike="noStrike" noProof="1">
              <a:ln>
                <a:noFill/>
              </a:ln>
              <a:solidFill>
                <a:schemeClr val="bg1"/>
              </a:solidFill>
              <a:latin typeface="微软雅黑" panose="020B0503020204020204" charset="-122"/>
              <a:ea typeface="微软雅黑" panose="020B0503020204020204" charset="-122"/>
              <a:cs typeface="Roboto Slab" charset="0"/>
            </a:endParaRPr>
          </a:p>
        </p:txBody>
      </p:sp>
      <p:sp>
        <p:nvSpPr>
          <p:cNvPr id="71" name="左箭头 70"/>
          <p:cNvSpPr/>
          <p:nvPr/>
        </p:nvSpPr>
        <p:spPr>
          <a:xfrm rot="10800000">
            <a:off x="3513455" y="1983105"/>
            <a:ext cx="436880" cy="240030"/>
          </a:xfrm>
          <a:prstGeom prst="leftArrow">
            <a:avLst>
              <a:gd name="adj1" fmla="val 50000"/>
              <a:gd name="adj2" fmla="val 72222"/>
            </a:avLst>
          </a:prstGeom>
          <a:solidFill>
            <a:srgbClr val="696770"/>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13" name="圆角矩形 12"/>
          <p:cNvSpPr/>
          <p:nvPr/>
        </p:nvSpPr>
        <p:spPr>
          <a:xfrm>
            <a:off x="4133215" y="3575685"/>
            <a:ext cx="560070" cy="270510"/>
          </a:xfrm>
          <a:prstGeom prst="roundRect">
            <a:avLst>
              <a:gd name="adj" fmla="val 14109"/>
            </a:avLst>
          </a:prstGeom>
          <a:solidFill>
            <a:srgbClr val="F09C96"/>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fontAlgn="base"/>
            <a:r>
              <a:rPr lang="en-US" altLang="zh-CN" sz="1000" b="1" strike="noStrike" noProof="1">
                <a:ln>
                  <a:noFill/>
                </a:ln>
                <a:solidFill>
                  <a:schemeClr val="bg1"/>
                </a:solidFill>
                <a:latin typeface="微软雅黑" panose="020B0503020204020204" charset="-122"/>
                <a:ea typeface="微软雅黑" panose="020B0503020204020204" charset="-122"/>
                <a:cs typeface="Roboto Slab" charset="0"/>
              </a:rPr>
              <a:t>Text</a:t>
            </a:r>
            <a:endParaRPr lang="en-US" altLang="zh-CN" sz="1000" b="1" strike="noStrike" noProof="1">
              <a:ln>
                <a:noFill/>
              </a:ln>
              <a:solidFill>
                <a:schemeClr val="bg1"/>
              </a:solidFill>
              <a:latin typeface="微软雅黑" panose="020B0503020204020204" charset="-122"/>
              <a:ea typeface="微软雅黑" panose="020B0503020204020204" charset="-122"/>
              <a:cs typeface="Roboto Slab" charset="0"/>
            </a:endParaRPr>
          </a:p>
        </p:txBody>
      </p:sp>
      <p:sp>
        <p:nvSpPr>
          <p:cNvPr id="75" name="圆角矩形 74"/>
          <p:cNvSpPr/>
          <p:nvPr/>
        </p:nvSpPr>
        <p:spPr>
          <a:xfrm>
            <a:off x="4864100" y="3067050"/>
            <a:ext cx="560070" cy="403860"/>
          </a:xfrm>
          <a:prstGeom prst="roundRect">
            <a:avLst>
              <a:gd name="adj" fmla="val 7535"/>
            </a:avLst>
          </a:prstGeom>
          <a:solidFill>
            <a:srgbClr val="6967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fontAlgn="base"/>
            <a:r>
              <a:rPr lang="en-US" altLang="zh-CN" sz="800" strike="noStrike" noProof="1">
                <a:latin typeface="微软雅黑" panose="020B0503020204020204" charset="-122"/>
                <a:ea typeface="微软雅黑" panose="020B0503020204020204" charset="-122"/>
              </a:rPr>
              <a:t>rel:...</a:t>
            </a:r>
            <a:endParaRPr lang="en-US" altLang="zh-CN" sz="800" strike="noStrike" noProof="1">
              <a:latin typeface="微软雅黑" panose="020B0503020204020204" charset="-122"/>
              <a:ea typeface="微软雅黑" panose="020B0503020204020204" charset="-122"/>
            </a:endParaRPr>
          </a:p>
          <a:p>
            <a:pPr algn="l" fontAlgn="base"/>
            <a:r>
              <a:rPr lang="en-US" altLang="zh-CN" sz="800" strike="noStrike" noProof="1">
                <a:latin typeface="微软雅黑" panose="020B0503020204020204" charset="-122"/>
                <a:ea typeface="微软雅黑" panose="020B0503020204020204" charset="-122"/>
              </a:rPr>
              <a:t>href:..</a:t>
            </a:r>
            <a:r>
              <a:rPr lang="en-US" altLang="zh-CN" sz="1000" strike="noStrike" noProof="1">
                <a:latin typeface="微软雅黑" panose="020B0503020204020204" charset="-122"/>
                <a:ea typeface="微软雅黑" panose="020B0503020204020204" charset="-122"/>
              </a:rPr>
              <a:t>.</a:t>
            </a:r>
            <a:endParaRPr lang="en-US" altLang="zh-CN" sz="1000" strike="noStrike" noProof="1">
              <a:latin typeface="微软雅黑" panose="020B0503020204020204" charset="-122"/>
              <a:ea typeface="微软雅黑" panose="020B0503020204020204" charset="-122"/>
            </a:endParaRPr>
          </a:p>
        </p:txBody>
      </p:sp>
      <p:sp>
        <p:nvSpPr>
          <p:cNvPr id="14" name="圆角矩形 13"/>
          <p:cNvSpPr/>
          <p:nvPr/>
        </p:nvSpPr>
        <p:spPr>
          <a:xfrm>
            <a:off x="4133215" y="3846195"/>
            <a:ext cx="560070" cy="243840"/>
          </a:xfrm>
          <a:prstGeom prst="roundRect">
            <a:avLst>
              <a:gd name="adj" fmla="val 7535"/>
            </a:avLst>
          </a:prstGeom>
          <a:solidFill>
            <a:srgbClr val="6967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fontAlgn="base"/>
            <a:r>
              <a:rPr lang="en-US" altLang="zh-CN" sz="800" strike="noStrike" noProof="1">
                <a:latin typeface="微软雅黑" panose="020B0503020204020204" charset="-122"/>
                <a:ea typeface="微软雅黑" panose="020B0503020204020204" charset="-122"/>
              </a:rPr>
              <a:t>Dash..</a:t>
            </a:r>
            <a:r>
              <a:rPr lang="en-US" altLang="zh-CN" sz="1000" strike="noStrike" noProof="1">
                <a:latin typeface="微软雅黑" panose="020B0503020204020204" charset="-122"/>
                <a:ea typeface="微软雅黑" panose="020B0503020204020204" charset="-122"/>
              </a:rPr>
              <a:t>.</a:t>
            </a:r>
            <a:endParaRPr lang="zh-CN" altLang="en-US" sz="1000" strike="noStrike" noProof="1">
              <a:latin typeface="微软雅黑" panose="020B0503020204020204" charset="-122"/>
              <a:ea typeface="微软雅黑" panose="020B0503020204020204" charset="-122"/>
            </a:endParaRPr>
          </a:p>
        </p:txBody>
      </p:sp>
      <p:sp>
        <p:nvSpPr>
          <p:cNvPr id="15" name="圆角矩形 14"/>
          <p:cNvSpPr/>
          <p:nvPr/>
        </p:nvSpPr>
        <p:spPr>
          <a:xfrm>
            <a:off x="5598795" y="3067050"/>
            <a:ext cx="560070" cy="403860"/>
          </a:xfrm>
          <a:prstGeom prst="roundRect">
            <a:avLst>
              <a:gd name="adj" fmla="val 7535"/>
            </a:avLst>
          </a:prstGeom>
          <a:solidFill>
            <a:srgbClr val="6967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fontAlgn="base"/>
            <a:r>
              <a:rPr lang="en-US" altLang="zh-CN" sz="800" strike="noStrike" noProof="1">
                <a:latin typeface="微软雅黑" panose="020B0503020204020204" charset="-122"/>
                <a:ea typeface="微软雅黑" panose="020B0503020204020204" charset="-122"/>
              </a:rPr>
              <a:t>id:...</a:t>
            </a:r>
            <a:endParaRPr lang="en-US" altLang="zh-CN" sz="800" strike="noStrike" noProof="1">
              <a:latin typeface="微软雅黑" panose="020B0503020204020204" charset="-122"/>
              <a:ea typeface="微软雅黑" panose="020B0503020204020204" charset="-122"/>
            </a:endParaRPr>
          </a:p>
          <a:p>
            <a:pPr algn="l" fontAlgn="base"/>
            <a:r>
              <a:rPr lang="en-US" altLang="zh-CN" sz="800" strike="noStrike" noProof="1">
                <a:latin typeface="微软雅黑" panose="020B0503020204020204" charset="-122"/>
                <a:ea typeface="微软雅黑" panose="020B0503020204020204" charset="-122"/>
              </a:rPr>
              <a:t>class:..</a:t>
            </a:r>
            <a:r>
              <a:rPr lang="en-US" altLang="zh-CN" sz="1000" strike="noStrike" noProof="1">
                <a:latin typeface="微软雅黑" panose="020B0503020204020204" charset="-122"/>
                <a:ea typeface="微软雅黑" panose="020B0503020204020204" charset="-122"/>
              </a:rPr>
              <a:t>.</a:t>
            </a:r>
            <a:endParaRPr lang="en-US" altLang="zh-CN" sz="1000" strike="noStrike" noProof="1">
              <a:latin typeface="微软雅黑" panose="020B0503020204020204" charset="-122"/>
              <a:ea typeface="微软雅黑" panose="020B0503020204020204" charset="-122"/>
            </a:endParaRPr>
          </a:p>
        </p:txBody>
      </p:sp>
      <p:sp>
        <p:nvSpPr>
          <p:cNvPr id="16" name="圆角矩形 15"/>
          <p:cNvSpPr/>
          <p:nvPr/>
        </p:nvSpPr>
        <p:spPr>
          <a:xfrm>
            <a:off x="6205220" y="3066415"/>
            <a:ext cx="560070" cy="403860"/>
          </a:xfrm>
          <a:prstGeom prst="roundRect">
            <a:avLst>
              <a:gd name="adj" fmla="val 7535"/>
            </a:avLst>
          </a:prstGeom>
          <a:solidFill>
            <a:srgbClr val="6967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fontAlgn="base"/>
            <a:r>
              <a:rPr lang="en-US" altLang="zh-CN" sz="800" strike="noStrike" noProof="1">
                <a:latin typeface="微软雅黑" panose="020B0503020204020204" charset="-122"/>
                <a:ea typeface="微软雅黑" panose="020B0503020204020204" charset="-122"/>
              </a:rPr>
              <a:t>id:...</a:t>
            </a:r>
            <a:endParaRPr lang="en-US" altLang="zh-CN" sz="800" strike="noStrike" noProof="1">
              <a:latin typeface="微软雅黑" panose="020B0503020204020204" charset="-122"/>
              <a:ea typeface="微软雅黑" panose="020B0503020204020204" charset="-122"/>
            </a:endParaRPr>
          </a:p>
          <a:p>
            <a:pPr algn="l" fontAlgn="base"/>
            <a:r>
              <a:rPr lang="en-US" altLang="zh-CN" sz="800" strike="noStrike" noProof="1">
                <a:latin typeface="微软雅黑" panose="020B0503020204020204" charset="-122"/>
                <a:ea typeface="微软雅黑" panose="020B0503020204020204" charset="-122"/>
              </a:rPr>
              <a:t>class:..</a:t>
            </a:r>
            <a:r>
              <a:rPr lang="en-US" altLang="zh-CN" sz="1000" strike="noStrike" noProof="1">
                <a:latin typeface="微软雅黑" panose="020B0503020204020204" charset="-122"/>
                <a:ea typeface="微软雅黑" panose="020B0503020204020204" charset="-122"/>
              </a:rPr>
              <a:t>.</a:t>
            </a:r>
            <a:endParaRPr lang="en-US" altLang="zh-CN" sz="1000" strike="noStrike" noProof="1">
              <a:latin typeface="微软雅黑" panose="020B0503020204020204" charset="-122"/>
              <a:ea typeface="微软雅黑" panose="020B0503020204020204" charset="-122"/>
            </a:endParaRPr>
          </a:p>
        </p:txBody>
      </p:sp>
      <p:sp>
        <p:nvSpPr>
          <p:cNvPr id="17" name="圆角矩形 16"/>
          <p:cNvSpPr/>
          <p:nvPr/>
        </p:nvSpPr>
        <p:spPr>
          <a:xfrm>
            <a:off x="6829425" y="3066415"/>
            <a:ext cx="560070" cy="403860"/>
          </a:xfrm>
          <a:prstGeom prst="roundRect">
            <a:avLst>
              <a:gd name="adj" fmla="val 7535"/>
            </a:avLst>
          </a:prstGeom>
          <a:solidFill>
            <a:srgbClr val="6967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fontAlgn="base"/>
            <a:r>
              <a:rPr lang="en-US" altLang="zh-CN" sz="800" strike="noStrike" noProof="1">
                <a:latin typeface="微软雅黑" panose="020B0503020204020204" charset="-122"/>
                <a:ea typeface="微软雅黑" panose="020B0503020204020204" charset="-122"/>
              </a:rPr>
              <a:t>id:...</a:t>
            </a:r>
            <a:endParaRPr lang="en-US" altLang="zh-CN" sz="800" strike="noStrike" noProof="1">
              <a:latin typeface="微软雅黑" panose="020B0503020204020204" charset="-122"/>
              <a:ea typeface="微软雅黑" panose="020B0503020204020204" charset="-122"/>
            </a:endParaRPr>
          </a:p>
          <a:p>
            <a:pPr algn="l" fontAlgn="base"/>
            <a:r>
              <a:rPr lang="en-US" altLang="zh-CN" sz="800" strike="noStrike" noProof="1">
                <a:latin typeface="微软雅黑" panose="020B0503020204020204" charset="-122"/>
                <a:ea typeface="微软雅黑" panose="020B0503020204020204" charset="-122"/>
              </a:rPr>
              <a:t>class:..</a:t>
            </a:r>
            <a:r>
              <a:rPr lang="en-US" altLang="zh-CN" sz="1000" strike="noStrike" noProof="1">
                <a:latin typeface="微软雅黑" panose="020B0503020204020204" charset="-122"/>
                <a:ea typeface="微软雅黑" panose="020B0503020204020204" charset="-122"/>
              </a:rPr>
              <a:t>.</a:t>
            </a:r>
            <a:endParaRPr lang="en-US" altLang="zh-CN" sz="1000" strike="noStrike" noProof="1">
              <a:latin typeface="微软雅黑" panose="020B0503020204020204" charset="-122"/>
              <a:ea typeface="微软雅黑" panose="020B0503020204020204" charset="-122"/>
            </a:endParaRPr>
          </a:p>
        </p:txBody>
      </p:sp>
      <p:pic>
        <p:nvPicPr>
          <p:cNvPr id="19" name="图片 18"/>
          <p:cNvPicPr>
            <a:picLocks noChangeAspect="1"/>
          </p:cNvPicPr>
          <p:nvPr/>
        </p:nvPicPr>
        <p:blipFill>
          <a:blip r:embed="rId1"/>
          <a:stretch>
            <a:fillRect/>
          </a:stretch>
        </p:blipFill>
        <p:spPr>
          <a:xfrm>
            <a:off x="379730" y="773430"/>
            <a:ext cx="2120900" cy="1662430"/>
          </a:xfrm>
          <a:prstGeom prst="rect">
            <a:avLst/>
          </a:prstGeom>
        </p:spPr>
      </p:pic>
      <p:sp>
        <p:nvSpPr>
          <p:cNvPr id="21" name="圆角矩形 20"/>
          <p:cNvSpPr/>
          <p:nvPr/>
        </p:nvSpPr>
        <p:spPr>
          <a:xfrm>
            <a:off x="5598795" y="3894455"/>
            <a:ext cx="560070" cy="270510"/>
          </a:xfrm>
          <a:prstGeom prst="roundRect">
            <a:avLst>
              <a:gd name="adj" fmla="val 14109"/>
            </a:avLst>
          </a:prstGeom>
          <a:solidFill>
            <a:srgbClr val="F09C96"/>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fontAlgn="base"/>
            <a:r>
              <a:rPr lang="en-US" altLang="zh-CN" sz="1000" b="1" strike="noStrike" noProof="1">
                <a:ln>
                  <a:noFill/>
                </a:ln>
                <a:solidFill>
                  <a:schemeClr val="bg1"/>
                </a:solidFill>
                <a:latin typeface="微软雅黑" panose="020B0503020204020204" charset="-122"/>
                <a:ea typeface="微软雅黑" panose="020B0503020204020204" charset="-122"/>
                <a:cs typeface="Roboto Slab" charset="0"/>
              </a:rPr>
              <a:t>Text</a:t>
            </a:r>
            <a:endParaRPr lang="en-US" altLang="zh-CN" sz="1000" b="1" strike="noStrike" noProof="1">
              <a:ln>
                <a:noFill/>
              </a:ln>
              <a:solidFill>
                <a:schemeClr val="bg1"/>
              </a:solidFill>
              <a:latin typeface="微软雅黑" panose="020B0503020204020204" charset="-122"/>
              <a:ea typeface="微软雅黑" panose="020B0503020204020204" charset="-122"/>
              <a:cs typeface="Roboto Slab" charset="0"/>
            </a:endParaRPr>
          </a:p>
        </p:txBody>
      </p:sp>
      <p:sp>
        <p:nvSpPr>
          <p:cNvPr id="22" name="圆角矩形 21"/>
          <p:cNvSpPr/>
          <p:nvPr/>
        </p:nvSpPr>
        <p:spPr>
          <a:xfrm>
            <a:off x="5598795" y="4164965"/>
            <a:ext cx="560070" cy="243840"/>
          </a:xfrm>
          <a:prstGeom prst="roundRect">
            <a:avLst>
              <a:gd name="adj" fmla="val 7535"/>
            </a:avLst>
          </a:prstGeom>
          <a:solidFill>
            <a:srgbClr val="6967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r>
              <a:rPr lang="en-US" altLang="zh-CN" sz="800" strike="noStrike" noProof="1">
                <a:latin typeface="微软雅黑" panose="020B0503020204020204" charset="-122"/>
                <a:ea typeface="微软雅黑" panose="020B0503020204020204" charset="-122"/>
              </a:rPr>
              <a:t>1</a:t>
            </a:r>
            <a:endParaRPr lang="zh-CN" altLang="en-US" sz="1000" strike="noStrike" noProof="1">
              <a:latin typeface="微软雅黑" panose="020B0503020204020204" charset="-122"/>
              <a:ea typeface="微软雅黑" panose="020B0503020204020204" charset="-122"/>
            </a:endParaRPr>
          </a:p>
        </p:txBody>
      </p:sp>
      <p:sp>
        <p:nvSpPr>
          <p:cNvPr id="23" name="圆角矩形 22"/>
          <p:cNvSpPr/>
          <p:nvPr/>
        </p:nvSpPr>
        <p:spPr>
          <a:xfrm>
            <a:off x="6205220" y="3893820"/>
            <a:ext cx="560070" cy="270510"/>
          </a:xfrm>
          <a:prstGeom prst="roundRect">
            <a:avLst>
              <a:gd name="adj" fmla="val 14109"/>
            </a:avLst>
          </a:prstGeom>
          <a:solidFill>
            <a:srgbClr val="F09C96"/>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fontAlgn="base"/>
            <a:r>
              <a:rPr lang="en-US" altLang="zh-CN" sz="1000" b="1" strike="noStrike" noProof="1">
                <a:ln>
                  <a:noFill/>
                </a:ln>
                <a:solidFill>
                  <a:schemeClr val="bg1"/>
                </a:solidFill>
                <a:latin typeface="微软雅黑" panose="020B0503020204020204" charset="-122"/>
                <a:ea typeface="微软雅黑" panose="020B0503020204020204" charset="-122"/>
                <a:cs typeface="Roboto Slab" charset="0"/>
              </a:rPr>
              <a:t>Text</a:t>
            </a:r>
            <a:endParaRPr lang="en-US" altLang="zh-CN" sz="1000" b="1" strike="noStrike" noProof="1">
              <a:ln>
                <a:noFill/>
              </a:ln>
              <a:solidFill>
                <a:schemeClr val="bg1"/>
              </a:solidFill>
              <a:latin typeface="微软雅黑" panose="020B0503020204020204" charset="-122"/>
              <a:ea typeface="微软雅黑" panose="020B0503020204020204" charset="-122"/>
              <a:cs typeface="Roboto Slab" charset="0"/>
            </a:endParaRPr>
          </a:p>
        </p:txBody>
      </p:sp>
      <p:sp>
        <p:nvSpPr>
          <p:cNvPr id="24" name="圆角矩形 23"/>
          <p:cNvSpPr/>
          <p:nvPr/>
        </p:nvSpPr>
        <p:spPr>
          <a:xfrm>
            <a:off x="6205220" y="4164330"/>
            <a:ext cx="560070" cy="243840"/>
          </a:xfrm>
          <a:prstGeom prst="roundRect">
            <a:avLst>
              <a:gd name="adj" fmla="val 7535"/>
            </a:avLst>
          </a:prstGeom>
          <a:solidFill>
            <a:srgbClr val="6967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r>
              <a:rPr lang="en-US" altLang="zh-CN" sz="1000" strike="noStrike" noProof="1">
                <a:latin typeface="微软雅黑" panose="020B0503020204020204" charset="-122"/>
                <a:ea typeface="微软雅黑" panose="020B0503020204020204" charset="-122"/>
              </a:rPr>
              <a:t>2</a:t>
            </a:r>
            <a:endParaRPr lang="en-US" altLang="zh-CN" sz="1000" strike="noStrike" noProof="1">
              <a:latin typeface="微软雅黑" panose="020B0503020204020204" charset="-122"/>
              <a:ea typeface="微软雅黑" panose="020B0503020204020204" charset="-122"/>
            </a:endParaRPr>
          </a:p>
        </p:txBody>
      </p:sp>
      <p:sp>
        <p:nvSpPr>
          <p:cNvPr id="25" name="圆角矩形 24"/>
          <p:cNvSpPr/>
          <p:nvPr/>
        </p:nvSpPr>
        <p:spPr>
          <a:xfrm>
            <a:off x="6829425" y="3893820"/>
            <a:ext cx="560070" cy="270510"/>
          </a:xfrm>
          <a:prstGeom prst="roundRect">
            <a:avLst>
              <a:gd name="adj" fmla="val 14109"/>
            </a:avLst>
          </a:prstGeom>
          <a:solidFill>
            <a:srgbClr val="F09C96"/>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fontAlgn="base"/>
            <a:r>
              <a:rPr lang="en-US" altLang="zh-CN" sz="1000" b="1" strike="noStrike" noProof="1">
                <a:ln>
                  <a:noFill/>
                </a:ln>
                <a:solidFill>
                  <a:schemeClr val="bg1"/>
                </a:solidFill>
                <a:latin typeface="微软雅黑" panose="020B0503020204020204" charset="-122"/>
                <a:ea typeface="微软雅黑" panose="020B0503020204020204" charset="-122"/>
                <a:cs typeface="Roboto Slab" charset="0"/>
              </a:rPr>
              <a:t>Text</a:t>
            </a:r>
            <a:endParaRPr lang="en-US" altLang="zh-CN" sz="1000" b="1" strike="noStrike" noProof="1">
              <a:ln>
                <a:noFill/>
              </a:ln>
              <a:solidFill>
                <a:schemeClr val="bg1"/>
              </a:solidFill>
              <a:latin typeface="微软雅黑" panose="020B0503020204020204" charset="-122"/>
              <a:ea typeface="微软雅黑" panose="020B0503020204020204" charset="-122"/>
              <a:cs typeface="Roboto Slab" charset="0"/>
            </a:endParaRPr>
          </a:p>
        </p:txBody>
      </p:sp>
      <p:sp>
        <p:nvSpPr>
          <p:cNvPr id="27" name="圆角矩形 26"/>
          <p:cNvSpPr/>
          <p:nvPr/>
        </p:nvSpPr>
        <p:spPr>
          <a:xfrm>
            <a:off x="6829425" y="4164330"/>
            <a:ext cx="560070" cy="243840"/>
          </a:xfrm>
          <a:prstGeom prst="roundRect">
            <a:avLst>
              <a:gd name="adj" fmla="val 7535"/>
            </a:avLst>
          </a:prstGeom>
          <a:solidFill>
            <a:srgbClr val="6967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r>
              <a:rPr lang="en-US" altLang="zh-CN" sz="1000" strike="noStrike" noProof="1">
                <a:latin typeface="微软雅黑" panose="020B0503020204020204" charset="-122"/>
                <a:ea typeface="微软雅黑" panose="020B0503020204020204" charset="-122"/>
              </a:rPr>
              <a:t>3</a:t>
            </a:r>
            <a:endParaRPr lang="en-US" altLang="zh-CN" sz="1000" strike="noStrike" noProof="1">
              <a:latin typeface="微软雅黑" panose="020B0503020204020204" charset="-122"/>
              <a:ea typeface="微软雅黑" panose="020B0503020204020204" charset="-122"/>
            </a:endParaRPr>
          </a:p>
        </p:txBody>
      </p:sp>
      <p:cxnSp>
        <p:nvCxnSpPr>
          <p:cNvPr id="28" name="直接箭头连接符 27"/>
          <p:cNvCxnSpPr>
            <a:stCxn id="26" idx="2"/>
            <a:endCxn id="5" idx="0"/>
          </p:cNvCxnSpPr>
          <p:nvPr/>
        </p:nvCxnSpPr>
        <p:spPr>
          <a:xfrm flipH="1">
            <a:off x="5313680" y="1355725"/>
            <a:ext cx="635" cy="269875"/>
          </a:xfrm>
          <a:prstGeom prst="straightConnector1">
            <a:avLst/>
          </a:prstGeom>
          <a:ln>
            <a:solidFill>
              <a:schemeClr val="tx1">
                <a:lumMod val="65000"/>
                <a:lumOff val="35000"/>
              </a:schemeClr>
            </a:solidFill>
            <a:prstDash val="dash"/>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30" name="肘形连接符 29"/>
          <p:cNvCxnSpPr>
            <a:stCxn id="5" idx="2"/>
            <a:endCxn id="6" idx="0"/>
          </p:cNvCxnSpPr>
          <p:nvPr/>
        </p:nvCxnSpPr>
        <p:spPr>
          <a:xfrm rot="5400000">
            <a:off x="4924108" y="1775778"/>
            <a:ext cx="269240" cy="509905"/>
          </a:xfrm>
          <a:prstGeom prst="bentConnector3">
            <a:avLst>
              <a:gd name="adj1" fmla="val 49882"/>
            </a:avLst>
          </a:prstGeom>
          <a:ln>
            <a:solidFill>
              <a:schemeClr val="tx1">
                <a:lumMod val="65000"/>
                <a:lumOff val="35000"/>
              </a:schemeClr>
            </a:solidFill>
            <a:prstDash val="dash"/>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31" name="肘形连接符 30"/>
          <p:cNvCxnSpPr>
            <a:stCxn id="5" idx="2"/>
            <a:endCxn id="9" idx="0"/>
          </p:cNvCxnSpPr>
          <p:nvPr/>
        </p:nvCxnSpPr>
        <p:spPr>
          <a:xfrm rot="5400000" flipV="1">
            <a:off x="5900738" y="1309053"/>
            <a:ext cx="269240" cy="1443355"/>
          </a:xfrm>
          <a:prstGeom prst="bentConnector3">
            <a:avLst>
              <a:gd name="adj1" fmla="val 49882"/>
            </a:avLst>
          </a:prstGeom>
          <a:ln>
            <a:solidFill>
              <a:schemeClr val="tx1">
                <a:lumMod val="65000"/>
                <a:lumOff val="35000"/>
              </a:schemeClr>
            </a:solidFill>
            <a:prstDash val="dash"/>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33" name="肘形连接符 32"/>
          <p:cNvCxnSpPr>
            <a:stCxn id="6" idx="2"/>
            <a:endCxn id="7" idx="0"/>
          </p:cNvCxnSpPr>
          <p:nvPr/>
        </p:nvCxnSpPr>
        <p:spPr>
          <a:xfrm rot="5400000">
            <a:off x="4424363" y="2416493"/>
            <a:ext cx="360045" cy="398780"/>
          </a:xfrm>
          <a:prstGeom prst="bentConnector3">
            <a:avLst>
              <a:gd name="adj1" fmla="val 50000"/>
            </a:avLst>
          </a:prstGeom>
          <a:ln>
            <a:solidFill>
              <a:schemeClr val="tx1">
                <a:lumMod val="65000"/>
                <a:lumOff val="35000"/>
              </a:schemeClr>
            </a:solidFill>
            <a:prstDash val="dash"/>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34" name="肘形连接符 33"/>
          <p:cNvCxnSpPr>
            <a:stCxn id="6" idx="2"/>
            <a:endCxn id="8" idx="0"/>
          </p:cNvCxnSpPr>
          <p:nvPr/>
        </p:nvCxnSpPr>
        <p:spPr>
          <a:xfrm rot="5400000" flipV="1">
            <a:off x="4789488" y="2450148"/>
            <a:ext cx="360680" cy="332105"/>
          </a:xfrm>
          <a:prstGeom prst="bentConnector3">
            <a:avLst>
              <a:gd name="adj1" fmla="val 49912"/>
            </a:avLst>
          </a:prstGeom>
          <a:ln>
            <a:solidFill>
              <a:schemeClr val="tx1">
                <a:lumMod val="65000"/>
                <a:lumOff val="35000"/>
              </a:schemeClr>
            </a:solidFill>
            <a:prstDash val="dash"/>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35" name="肘形连接符 34"/>
          <p:cNvCxnSpPr>
            <a:stCxn id="9" idx="2"/>
            <a:endCxn id="10" idx="0"/>
          </p:cNvCxnSpPr>
          <p:nvPr/>
        </p:nvCxnSpPr>
        <p:spPr>
          <a:xfrm rot="5400000">
            <a:off x="6142038" y="2172653"/>
            <a:ext cx="360045" cy="886460"/>
          </a:xfrm>
          <a:prstGeom prst="bentConnector3">
            <a:avLst>
              <a:gd name="adj1" fmla="val 50000"/>
            </a:avLst>
          </a:prstGeom>
          <a:ln>
            <a:solidFill>
              <a:schemeClr val="tx1">
                <a:lumMod val="65000"/>
                <a:lumOff val="35000"/>
              </a:schemeClr>
            </a:solidFill>
            <a:prstDash val="dash"/>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36" name="肘形连接符 35"/>
          <p:cNvCxnSpPr>
            <a:stCxn id="9" idx="2"/>
            <a:endCxn id="11" idx="0"/>
          </p:cNvCxnSpPr>
          <p:nvPr/>
        </p:nvCxnSpPr>
        <p:spPr>
          <a:xfrm rot="5400000">
            <a:off x="6445250" y="2475865"/>
            <a:ext cx="360045" cy="280035"/>
          </a:xfrm>
          <a:prstGeom prst="bentConnector3">
            <a:avLst>
              <a:gd name="adj1" fmla="val 50088"/>
            </a:avLst>
          </a:prstGeom>
          <a:ln>
            <a:solidFill>
              <a:schemeClr val="tx1">
                <a:lumMod val="65000"/>
                <a:lumOff val="35000"/>
              </a:schemeClr>
            </a:solidFill>
            <a:prstDash val="dash"/>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37" name="肘形连接符 36"/>
          <p:cNvCxnSpPr>
            <a:stCxn id="9" idx="2"/>
            <a:endCxn id="12" idx="0"/>
          </p:cNvCxnSpPr>
          <p:nvPr/>
        </p:nvCxnSpPr>
        <p:spPr>
          <a:xfrm rot="5400000" flipV="1">
            <a:off x="6757353" y="2443798"/>
            <a:ext cx="360045" cy="344170"/>
          </a:xfrm>
          <a:prstGeom prst="bentConnector3">
            <a:avLst>
              <a:gd name="adj1" fmla="val 50000"/>
            </a:avLst>
          </a:prstGeom>
          <a:ln>
            <a:solidFill>
              <a:schemeClr val="tx1">
                <a:lumMod val="65000"/>
                <a:lumOff val="35000"/>
              </a:schemeClr>
            </a:solidFill>
            <a:prstDash val="dash"/>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38" name="直接箭头连接符 37"/>
          <p:cNvCxnSpPr>
            <a:stCxn id="7" idx="2"/>
            <a:endCxn id="13" idx="0"/>
          </p:cNvCxnSpPr>
          <p:nvPr/>
        </p:nvCxnSpPr>
        <p:spPr>
          <a:xfrm>
            <a:off x="4404995" y="3066415"/>
            <a:ext cx="0" cy="509270"/>
          </a:xfrm>
          <a:prstGeom prst="straightConnector1">
            <a:avLst/>
          </a:prstGeom>
          <a:ln>
            <a:solidFill>
              <a:schemeClr val="tx1">
                <a:lumMod val="65000"/>
                <a:lumOff val="35000"/>
              </a:schemeClr>
            </a:solidFill>
            <a:prstDash val="dash"/>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39" name="直接箭头连接符 38"/>
          <p:cNvCxnSpPr>
            <a:stCxn id="15" idx="2"/>
            <a:endCxn id="21" idx="0"/>
          </p:cNvCxnSpPr>
          <p:nvPr/>
        </p:nvCxnSpPr>
        <p:spPr>
          <a:xfrm>
            <a:off x="5870575" y="3470910"/>
            <a:ext cx="0" cy="423545"/>
          </a:xfrm>
          <a:prstGeom prst="straightConnector1">
            <a:avLst/>
          </a:prstGeom>
          <a:ln>
            <a:solidFill>
              <a:schemeClr val="tx1">
                <a:lumMod val="65000"/>
                <a:lumOff val="35000"/>
              </a:schemeClr>
            </a:solidFill>
            <a:prstDash val="dash"/>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40" name="直接箭头连接符 39"/>
          <p:cNvCxnSpPr>
            <a:stCxn id="16" idx="2"/>
            <a:endCxn id="23" idx="0"/>
          </p:cNvCxnSpPr>
          <p:nvPr/>
        </p:nvCxnSpPr>
        <p:spPr>
          <a:xfrm>
            <a:off x="6485255" y="3470275"/>
            <a:ext cx="0" cy="423545"/>
          </a:xfrm>
          <a:prstGeom prst="straightConnector1">
            <a:avLst/>
          </a:prstGeom>
          <a:ln>
            <a:solidFill>
              <a:schemeClr val="tx1">
                <a:lumMod val="65000"/>
                <a:lumOff val="35000"/>
              </a:schemeClr>
            </a:solidFill>
            <a:prstDash val="dash"/>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41" name="直接箭头连接符 40"/>
          <p:cNvCxnSpPr>
            <a:stCxn id="17" idx="2"/>
            <a:endCxn id="25" idx="0"/>
          </p:cNvCxnSpPr>
          <p:nvPr/>
        </p:nvCxnSpPr>
        <p:spPr>
          <a:xfrm>
            <a:off x="7109460" y="3470275"/>
            <a:ext cx="0" cy="423545"/>
          </a:xfrm>
          <a:prstGeom prst="straightConnector1">
            <a:avLst/>
          </a:prstGeom>
          <a:ln>
            <a:solidFill>
              <a:schemeClr val="tx1">
                <a:lumMod val="65000"/>
                <a:lumOff val="35000"/>
              </a:schemeClr>
            </a:solidFill>
            <a:prstDash val="dash"/>
            <a:headEnd type="none"/>
            <a:tailEnd type="triangle" w="med" len="med"/>
          </a:ln>
        </p:spPr>
        <p:style>
          <a:lnRef idx="1">
            <a:schemeClr val="accent1"/>
          </a:lnRef>
          <a:fillRef idx="0">
            <a:schemeClr val="accent1"/>
          </a:fillRef>
          <a:effectRef idx="0">
            <a:schemeClr val="accent1"/>
          </a:effectRef>
          <a:fontRef idx="minor">
            <a:schemeClr val="tx1"/>
          </a:fontRef>
        </p:style>
      </p:cxnSp>
      <p:sp>
        <p:nvSpPr>
          <p:cNvPr id="4" name="圆角矩形 3"/>
          <p:cNvSpPr/>
          <p:nvPr/>
        </p:nvSpPr>
        <p:spPr>
          <a:xfrm>
            <a:off x="7477125" y="2795905"/>
            <a:ext cx="560070" cy="270510"/>
          </a:xfrm>
          <a:prstGeom prst="roundRect">
            <a:avLst>
              <a:gd name="adj" fmla="val 14109"/>
            </a:avLst>
          </a:prstGeom>
          <a:solidFill>
            <a:srgbClr val="F09C96"/>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fontAlgn="base"/>
            <a:r>
              <a:rPr lang="en-US" altLang="zh-CN" sz="1000" b="1" strike="noStrike" noProof="1">
                <a:ln>
                  <a:noFill/>
                </a:ln>
                <a:solidFill>
                  <a:schemeClr val="bg1"/>
                </a:solidFill>
                <a:latin typeface="微软雅黑" panose="020B0503020204020204" charset="-122"/>
                <a:ea typeface="微软雅黑" panose="020B0503020204020204" charset="-122"/>
                <a:cs typeface="Roboto Slab" charset="0"/>
              </a:rPr>
              <a:t>div</a:t>
            </a:r>
            <a:endParaRPr lang="en-US" altLang="zh-CN" sz="1000" b="1" strike="noStrike" noProof="1">
              <a:ln>
                <a:noFill/>
              </a:ln>
              <a:solidFill>
                <a:schemeClr val="bg1"/>
              </a:solidFill>
              <a:latin typeface="微软雅黑" panose="020B0503020204020204" charset="-122"/>
              <a:ea typeface="微软雅黑" panose="020B0503020204020204" charset="-122"/>
              <a:cs typeface="Roboto Slab" charset="0"/>
            </a:endParaRPr>
          </a:p>
        </p:txBody>
      </p:sp>
      <p:sp>
        <p:nvSpPr>
          <p:cNvPr id="18" name="圆角矩形 17"/>
          <p:cNvSpPr/>
          <p:nvPr/>
        </p:nvSpPr>
        <p:spPr>
          <a:xfrm>
            <a:off x="7477125" y="3066415"/>
            <a:ext cx="560070" cy="403860"/>
          </a:xfrm>
          <a:prstGeom prst="roundRect">
            <a:avLst>
              <a:gd name="adj" fmla="val 7535"/>
            </a:avLst>
          </a:prstGeom>
          <a:solidFill>
            <a:srgbClr val="6967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fontAlgn="base"/>
            <a:r>
              <a:rPr lang="en-US" altLang="zh-CN" sz="800" strike="noStrike" noProof="1">
                <a:latin typeface="微软雅黑" panose="020B0503020204020204" charset="-122"/>
                <a:ea typeface="微软雅黑" panose="020B0503020204020204" charset="-122"/>
              </a:rPr>
              <a:t>id:...</a:t>
            </a:r>
            <a:endParaRPr lang="en-US" altLang="zh-CN" sz="800" strike="noStrike" noProof="1">
              <a:latin typeface="微软雅黑" panose="020B0503020204020204" charset="-122"/>
              <a:ea typeface="微软雅黑" panose="020B0503020204020204" charset="-122"/>
            </a:endParaRPr>
          </a:p>
          <a:p>
            <a:pPr algn="l" fontAlgn="base"/>
            <a:r>
              <a:rPr lang="en-US" altLang="zh-CN" sz="800" strike="noStrike" noProof="1">
                <a:latin typeface="微软雅黑" panose="020B0503020204020204" charset="-122"/>
                <a:ea typeface="微软雅黑" panose="020B0503020204020204" charset="-122"/>
              </a:rPr>
              <a:t>style:...</a:t>
            </a:r>
            <a:endParaRPr lang="en-US" altLang="zh-CN" sz="1000" strike="noStrike" noProof="1">
              <a:latin typeface="微软雅黑" panose="020B0503020204020204" charset="-122"/>
              <a:ea typeface="微软雅黑" panose="020B0503020204020204" charset="-122"/>
            </a:endParaRPr>
          </a:p>
        </p:txBody>
      </p:sp>
      <p:sp>
        <p:nvSpPr>
          <p:cNvPr id="29" name="圆角矩形 28"/>
          <p:cNvSpPr/>
          <p:nvPr/>
        </p:nvSpPr>
        <p:spPr>
          <a:xfrm>
            <a:off x="7477125" y="3893820"/>
            <a:ext cx="560070" cy="270510"/>
          </a:xfrm>
          <a:prstGeom prst="roundRect">
            <a:avLst>
              <a:gd name="adj" fmla="val 14109"/>
            </a:avLst>
          </a:prstGeom>
          <a:solidFill>
            <a:srgbClr val="F09C96"/>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fontAlgn="base"/>
            <a:r>
              <a:rPr lang="en-US" altLang="zh-CN" sz="1000" b="1" strike="noStrike" noProof="1">
                <a:ln>
                  <a:noFill/>
                </a:ln>
                <a:solidFill>
                  <a:schemeClr val="bg1"/>
                </a:solidFill>
                <a:latin typeface="微软雅黑" panose="020B0503020204020204" charset="-122"/>
                <a:ea typeface="微软雅黑" panose="020B0503020204020204" charset="-122"/>
                <a:cs typeface="Roboto Slab" charset="0"/>
              </a:rPr>
              <a:t>Text</a:t>
            </a:r>
            <a:endParaRPr lang="en-US" altLang="zh-CN" sz="1000" b="1" strike="noStrike" noProof="1">
              <a:ln>
                <a:noFill/>
              </a:ln>
              <a:solidFill>
                <a:schemeClr val="bg1"/>
              </a:solidFill>
              <a:latin typeface="微软雅黑" panose="020B0503020204020204" charset="-122"/>
              <a:ea typeface="微软雅黑" panose="020B0503020204020204" charset="-122"/>
              <a:cs typeface="Roboto Slab" charset="0"/>
            </a:endParaRPr>
          </a:p>
        </p:txBody>
      </p:sp>
      <p:sp>
        <p:nvSpPr>
          <p:cNvPr id="32" name="圆角矩形 31"/>
          <p:cNvSpPr/>
          <p:nvPr/>
        </p:nvSpPr>
        <p:spPr>
          <a:xfrm>
            <a:off x="7477125" y="4164330"/>
            <a:ext cx="560070" cy="243840"/>
          </a:xfrm>
          <a:prstGeom prst="roundRect">
            <a:avLst>
              <a:gd name="adj" fmla="val 7535"/>
            </a:avLst>
          </a:prstGeom>
          <a:solidFill>
            <a:srgbClr val="6967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r>
              <a:rPr lang="en-US" altLang="zh-CN" sz="1000" strike="noStrike" noProof="1">
                <a:latin typeface="微软雅黑" panose="020B0503020204020204" charset="-122"/>
                <a:ea typeface="微软雅黑" panose="020B0503020204020204" charset="-122"/>
              </a:rPr>
              <a:t>4</a:t>
            </a:r>
            <a:endParaRPr lang="en-US" altLang="zh-CN" sz="1000" strike="noStrike" noProof="1">
              <a:latin typeface="微软雅黑" panose="020B0503020204020204" charset="-122"/>
              <a:ea typeface="微软雅黑" panose="020B0503020204020204" charset="-122"/>
            </a:endParaRPr>
          </a:p>
        </p:txBody>
      </p:sp>
      <p:cxnSp>
        <p:nvCxnSpPr>
          <p:cNvPr id="42" name="直接箭头连接符 41"/>
          <p:cNvCxnSpPr>
            <a:stCxn id="18" idx="2"/>
            <a:endCxn id="29" idx="0"/>
          </p:cNvCxnSpPr>
          <p:nvPr/>
        </p:nvCxnSpPr>
        <p:spPr>
          <a:xfrm>
            <a:off x="7757160" y="3470275"/>
            <a:ext cx="0" cy="423545"/>
          </a:xfrm>
          <a:prstGeom prst="straightConnector1">
            <a:avLst/>
          </a:prstGeom>
          <a:ln>
            <a:solidFill>
              <a:schemeClr val="tx1">
                <a:lumMod val="65000"/>
                <a:lumOff val="35000"/>
              </a:schemeClr>
            </a:solidFill>
            <a:prstDash val="dash"/>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43" name="肘形连接符 42"/>
          <p:cNvCxnSpPr>
            <a:stCxn id="9" idx="2"/>
            <a:endCxn id="4" idx="0"/>
          </p:cNvCxnSpPr>
          <p:nvPr/>
        </p:nvCxnSpPr>
        <p:spPr>
          <a:xfrm rot="5400000" flipV="1">
            <a:off x="7081203" y="2119948"/>
            <a:ext cx="360045" cy="991870"/>
          </a:xfrm>
          <a:prstGeom prst="bentConnector3">
            <a:avLst>
              <a:gd name="adj1" fmla="val 50000"/>
            </a:avLst>
          </a:prstGeom>
          <a:ln>
            <a:solidFill>
              <a:schemeClr val="tx1">
                <a:lumMod val="65000"/>
                <a:lumOff val="35000"/>
              </a:schemeClr>
            </a:solidFill>
            <a:prstDash val="dash"/>
            <a:headEnd type="none"/>
            <a:tailEnd type="triangle" w="med" len="med"/>
          </a:ln>
        </p:spPr>
        <p:style>
          <a:lnRef idx="1">
            <a:schemeClr val="accent1"/>
          </a:lnRef>
          <a:fillRef idx="0">
            <a:schemeClr val="accent1"/>
          </a:fillRef>
          <a:effectRef idx="0">
            <a:schemeClr val="accent1"/>
          </a:effectRef>
          <a:fontRef idx="minor">
            <a:schemeClr val="tx1"/>
          </a:fontRef>
        </p:style>
      </p:cxnSp>
      <p:sp>
        <p:nvSpPr>
          <p:cNvPr id="45" name="圆角矩形 44"/>
          <p:cNvSpPr/>
          <p:nvPr/>
        </p:nvSpPr>
        <p:spPr>
          <a:xfrm>
            <a:off x="8159115" y="2798445"/>
            <a:ext cx="577215" cy="270510"/>
          </a:xfrm>
          <a:prstGeom prst="roundRect">
            <a:avLst>
              <a:gd name="adj" fmla="val 14109"/>
            </a:avLst>
          </a:prstGeom>
          <a:solidFill>
            <a:srgbClr val="F09C96"/>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fontAlgn="base"/>
            <a:r>
              <a:rPr lang="en-US" altLang="zh-CN" sz="1000" b="1" strike="noStrike" noProof="1">
                <a:ln>
                  <a:noFill/>
                </a:ln>
                <a:solidFill>
                  <a:schemeClr val="bg1"/>
                </a:solidFill>
                <a:latin typeface="微软雅黑" panose="020B0503020204020204" charset="-122"/>
                <a:ea typeface="微软雅黑" panose="020B0503020204020204" charset="-122"/>
                <a:cs typeface="Roboto Slab" charset="0"/>
              </a:rPr>
              <a:t>script</a:t>
            </a:r>
            <a:endParaRPr lang="en-US" altLang="zh-CN" sz="1000" b="1" strike="noStrike" noProof="1">
              <a:ln>
                <a:noFill/>
              </a:ln>
              <a:solidFill>
                <a:schemeClr val="bg1"/>
              </a:solidFill>
              <a:latin typeface="微软雅黑" panose="020B0503020204020204" charset="-122"/>
              <a:ea typeface="微软雅黑" panose="020B0503020204020204" charset="-122"/>
              <a:cs typeface="Roboto Slab" charset="0"/>
            </a:endParaRPr>
          </a:p>
        </p:txBody>
      </p:sp>
      <p:sp>
        <p:nvSpPr>
          <p:cNvPr id="46" name="圆角矩形 45"/>
          <p:cNvSpPr/>
          <p:nvPr/>
        </p:nvSpPr>
        <p:spPr>
          <a:xfrm>
            <a:off x="8159115" y="3068955"/>
            <a:ext cx="577215" cy="251460"/>
          </a:xfrm>
          <a:prstGeom prst="roundRect">
            <a:avLst>
              <a:gd name="adj" fmla="val 7535"/>
            </a:avLst>
          </a:prstGeom>
          <a:solidFill>
            <a:srgbClr val="6967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fontAlgn="base"/>
            <a:r>
              <a:rPr lang="en-US" altLang="zh-CN" sz="800" strike="noStrike" noProof="1">
                <a:latin typeface="微软雅黑" panose="020B0503020204020204" charset="-122"/>
                <a:ea typeface="微软雅黑" panose="020B0503020204020204" charset="-122"/>
              </a:rPr>
              <a:t>src:...</a:t>
            </a:r>
            <a:endParaRPr lang="en-US" altLang="zh-CN" sz="1000" strike="noStrike" noProof="1">
              <a:latin typeface="微软雅黑" panose="020B0503020204020204" charset="-122"/>
              <a:ea typeface="微软雅黑" panose="020B0503020204020204" charset="-122"/>
            </a:endParaRPr>
          </a:p>
        </p:txBody>
      </p:sp>
      <p:cxnSp>
        <p:nvCxnSpPr>
          <p:cNvPr id="50" name="肘形连接符 49"/>
          <p:cNvCxnSpPr>
            <a:stCxn id="9" idx="2"/>
            <a:endCxn id="45" idx="0"/>
          </p:cNvCxnSpPr>
          <p:nvPr/>
        </p:nvCxnSpPr>
        <p:spPr>
          <a:xfrm rot="5400000" flipV="1">
            <a:off x="7425373" y="1775778"/>
            <a:ext cx="362585" cy="1682750"/>
          </a:xfrm>
          <a:prstGeom prst="bentConnector3">
            <a:avLst>
              <a:gd name="adj1" fmla="val 50000"/>
            </a:avLst>
          </a:prstGeom>
          <a:ln>
            <a:solidFill>
              <a:schemeClr val="tx1">
                <a:lumMod val="65000"/>
                <a:lumOff val="35000"/>
              </a:schemeClr>
            </a:solidFill>
            <a:prstDash val="dash"/>
            <a:headEnd type="none"/>
            <a:tailEnd type="triangle" w="med" len="med"/>
          </a:ln>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p:nvPicPr>
        <p:blipFill>
          <a:blip r:embed="rId2"/>
          <a:stretch>
            <a:fillRect/>
          </a:stretch>
        </p:blipFill>
        <p:spPr>
          <a:xfrm>
            <a:off x="379730" y="2357120"/>
            <a:ext cx="3493770" cy="228981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500">
        <p:push dir="u"/>
      </p:transition>
    </mc:Choice>
    <mc:Fallback>
      <p:transition>
        <p:push dir="u"/>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265" name="标题 1"/>
          <p:cNvSpPr>
            <a:spLocks noGrp="1"/>
          </p:cNvSpPr>
          <p:nvPr>
            <p:ph type="ctrTitle" idx="4294967295"/>
          </p:nvPr>
        </p:nvSpPr>
        <p:spPr>
          <a:xfrm>
            <a:off x="0" y="69850"/>
            <a:ext cx="3513455" cy="581660"/>
          </a:xfrm>
        </p:spPr>
        <p:txBody>
          <a:bodyPr vert="horz" anchor="ctr"/>
          <a:p>
            <a:pPr algn="l">
              <a:buClrTx/>
              <a:buSzTx/>
              <a:buFontTx/>
            </a:pPr>
            <a:r>
              <a:rPr lang="zh-CN" altLang="en-US" sz="2400" b="1" kern="1200">
                <a:solidFill>
                  <a:srgbClr val="A5A5A5"/>
                </a:solidFill>
                <a:latin typeface="微软雅黑" panose="020B0503020204020204" charset="-122"/>
                <a:ea typeface="微软雅黑" panose="020B0503020204020204" charset="-122"/>
                <a:cs typeface="+mj-cs"/>
                <a:sym typeface="微软雅黑" panose="020B0503020204020204" charset="-122"/>
              </a:rPr>
              <a:t>解析</a:t>
            </a:r>
            <a:r>
              <a:rPr lang="en-US" altLang="zh-CN" sz="2400" b="1" kern="1200">
                <a:solidFill>
                  <a:srgbClr val="A5A5A5"/>
                </a:solidFill>
                <a:latin typeface="微软雅黑" panose="020B0503020204020204" charset="-122"/>
                <a:ea typeface="微软雅黑" panose="020B0503020204020204" charset="-122"/>
                <a:cs typeface="+mj-cs"/>
                <a:sym typeface="微软雅黑" panose="020B0503020204020204" charset="-122"/>
              </a:rPr>
              <a:t>CSS-Tokenizer</a:t>
            </a:r>
            <a:endParaRPr lang="en-US" sz="2400" b="1" kern="1200">
              <a:solidFill>
                <a:srgbClr val="A5A5A5"/>
              </a:solidFill>
              <a:latin typeface="微软雅黑" panose="020B0503020204020204" charset="-122"/>
              <a:ea typeface="微软雅黑" panose="020B0503020204020204" charset="-122"/>
              <a:cs typeface="+mj-cs"/>
              <a:sym typeface="微软雅黑" panose="020B0503020204020204" charset="-122"/>
            </a:endParaRPr>
          </a:p>
        </p:txBody>
      </p:sp>
      <p:sp>
        <p:nvSpPr>
          <p:cNvPr id="26677" name="文本框 75"/>
          <p:cNvSpPr txBox="1"/>
          <p:nvPr/>
        </p:nvSpPr>
        <p:spPr>
          <a:xfrm>
            <a:off x="3526155" y="1089660"/>
            <a:ext cx="3645535" cy="2306955"/>
          </a:xfrm>
          <a:prstGeom prst="rect">
            <a:avLst/>
          </a:prstGeom>
          <a:noFill/>
          <a:ln w="9525">
            <a:noFill/>
          </a:ln>
        </p:spPr>
        <p:txBody>
          <a:bodyPr wrap="square" anchor="t">
            <a:spAutoFit/>
          </a:bodyPr>
          <a:p>
            <a:pPr algn="l">
              <a:lnSpc>
                <a:spcPct val="200000"/>
              </a:lnSpc>
            </a:pPr>
            <a:r>
              <a:rPr lang="en-US" altLang="zh-CN" sz="1800" b="1">
                <a:latin typeface="Roboto Slab" charset="0"/>
                <a:ea typeface="微软雅黑" panose="020B0503020204020204" charset="-122"/>
              </a:rPr>
              <a:t>.box {</a:t>
            </a:r>
            <a:endParaRPr lang="en-US" altLang="zh-CN" sz="1800" b="1">
              <a:latin typeface="Roboto Slab" charset="0"/>
              <a:ea typeface="微软雅黑" panose="020B0503020204020204" charset="-122"/>
            </a:endParaRPr>
          </a:p>
          <a:p>
            <a:pPr algn="l">
              <a:lnSpc>
                <a:spcPct val="200000"/>
              </a:lnSpc>
            </a:pPr>
            <a:r>
              <a:rPr lang="en-US" altLang="zh-CN" sz="1800" b="1">
                <a:latin typeface="Roboto Slab" charset="0"/>
                <a:ea typeface="微软雅黑" panose="020B0503020204020204" charset="-122"/>
              </a:rPr>
              <a:t>    width : 100px ;</a:t>
            </a:r>
            <a:endParaRPr lang="en-US" altLang="zh-CN" sz="1800" b="1">
              <a:latin typeface="Roboto Slab" charset="0"/>
              <a:ea typeface="微软雅黑" panose="020B0503020204020204" charset="-122"/>
            </a:endParaRPr>
          </a:p>
          <a:p>
            <a:pPr algn="l">
              <a:lnSpc>
                <a:spcPct val="200000"/>
              </a:lnSpc>
            </a:pPr>
            <a:r>
              <a:rPr lang="en-US" altLang="zh-CN" sz="1800" b="1">
                <a:latin typeface="Roboto Slab" charset="0"/>
                <a:ea typeface="微软雅黑" panose="020B0503020204020204" charset="-122"/>
              </a:rPr>
              <a:t>    height : 100px ;</a:t>
            </a:r>
            <a:endParaRPr lang="en-US" altLang="zh-CN" sz="1800" b="1">
              <a:latin typeface="Roboto Slab" charset="0"/>
              <a:ea typeface="微软雅黑" panose="020B0503020204020204" charset="-122"/>
            </a:endParaRPr>
          </a:p>
          <a:p>
            <a:pPr algn="l">
              <a:lnSpc>
                <a:spcPct val="200000"/>
              </a:lnSpc>
            </a:pPr>
            <a:r>
              <a:rPr lang="en-US" altLang="zh-CN" sz="1800" b="1">
                <a:latin typeface="Roboto Slab" charset="0"/>
                <a:ea typeface="微软雅黑" panose="020B0503020204020204" charset="-122"/>
              </a:rPr>
              <a:t>}</a:t>
            </a:r>
            <a:endParaRPr lang="en-US" altLang="zh-CN" sz="1800" b="1">
              <a:latin typeface="Roboto Slab" charset="0"/>
              <a:ea typeface="微软雅黑" panose="020B0503020204020204" charset="-122"/>
            </a:endParaRPr>
          </a:p>
        </p:txBody>
      </p:sp>
      <p:sp>
        <p:nvSpPr>
          <p:cNvPr id="3" name="文本框 75"/>
          <p:cNvSpPr txBox="1"/>
          <p:nvPr/>
        </p:nvSpPr>
        <p:spPr>
          <a:xfrm>
            <a:off x="1880235" y="1355090"/>
            <a:ext cx="1501140" cy="368300"/>
          </a:xfrm>
          <a:prstGeom prst="rect">
            <a:avLst/>
          </a:prstGeom>
          <a:noFill/>
          <a:ln w="9525">
            <a:noFill/>
          </a:ln>
        </p:spPr>
        <p:txBody>
          <a:bodyPr wrap="square" anchor="t">
            <a:spAutoFit/>
          </a:bodyPr>
          <a:p>
            <a:pPr algn="l">
              <a:lnSpc>
                <a:spcPct val="100000"/>
              </a:lnSpc>
            </a:pPr>
            <a:r>
              <a:rPr lang="en-US" altLang="zh-CN" sz="1800" b="1">
                <a:solidFill>
                  <a:srgbClr val="597EE6"/>
                </a:solidFill>
                <a:latin typeface="Roboto Slab" charset="0"/>
                <a:ea typeface="微软雅黑" panose="020B0503020204020204" charset="-122"/>
              </a:rPr>
              <a:t>delimeter</a:t>
            </a:r>
            <a:endParaRPr lang="en-US" altLang="zh-CN" sz="1800" b="1">
              <a:solidFill>
                <a:srgbClr val="597EE6"/>
              </a:solidFill>
              <a:latin typeface="Roboto Slab" charset="0"/>
              <a:ea typeface="微软雅黑" panose="020B0503020204020204" charset="-122"/>
            </a:endParaRPr>
          </a:p>
        </p:txBody>
      </p:sp>
      <p:sp>
        <p:nvSpPr>
          <p:cNvPr id="6" name="文本框 75"/>
          <p:cNvSpPr txBox="1"/>
          <p:nvPr/>
        </p:nvSpPr>
        <p:spPr>
          <a:xfrm>
            <a:off x="5753735" y="1690370"/>
            <a:ext cx="1501140" cy="368300"/>
          </a:xfrm>
          <a:prstGeom prst="rect">
            <a:avLst/>
          </a:prstGeom>
          <a:noFill/>
          <a:ln w="9525">
            <a:noFill/>
          </a:ln>
        </p:spPr>
        <p:txBody>
          <a:bodyPr wrap="square" anchor="t">
            <a:spAutoFit/>
          </a:bodyPr>
          <a:p>
            <a:pPr algn="l">
              <a:lnSpc>
                <a:spcPct val="100000"/>
              </a:lnSpc>
            </a:pPr>
            <a:r>
              <a:rPr lang="en-US" altLang="zh-CN" sz="1800" b="1">
                <a:solidFill>
                  <a:srgbClr val="597EE6"/>
                </a:solidFill>
                <a:latin typeface="Roboto Slab" charset="0"/>
                <a:ea typeface="微软雅黑" panose="020B0503020204020204" charset="-122"/>
              </a:rPr>
              <a:t>demention</a:t>
            </a:r>
            <a:endParaRPr lang="en-US" altLang="zh-CN" sz="1800" b="1">
              <a:solidFill>
                <a:srgbClr val="597EE6"/>
              </a:solidFill>
              <a:latin typeface="Roboto Slab" charset="0"/>
              <a:ea typeface="微软雅黑" panose="020B0503020204020204" charset="-122"/>
            </a:endParaRPr>
          </a:p>
        </p:txBody>
      </p:sp>
      <p:sp>
        <p:nvSpPr>
          <p:cNvPr id="7" name="文本框 75"/>
          <p:cNvSpPr txBox="1"/>
          <p:nvPr/>
        </p:nvSpPr>
        <p:spPr>
          <a:xfrm>
            <a:off x="2329815" y="2145030"/>
            <a:ext cx="788670" cy="368300"/>
          </a:xfrm>
          <a:prstGeom prst="rect">
            <a:avLst/>
          </a:prstGeom>
          <a:noFill/>
          <a:ln w="9525">
            <a:noFill/>
          </a:ln>
        </p:spPr>
        <p:txBody>
          <a:bodyPr wrap="square" anchor="t">
            <a:spAutoFit/>
          </a:bodyPr>
          <a:p>
            <a:pPr algn="l">
              <a:lnSpc>
                <a:spcPct val="100000"/>
              </a:lnSpc>
            </a:pPr>
            <a:r>
              <a:rPr lang="en-US" altLang="zh-CN" sz="1800" b="1">
                <a:solidFill>
                  <a:srgbClr val="597EE6"/>
                </a:solidFill>
                <a:latin typeface="Roboto Slab" charset="0"/>
                <a:ea typeface="微软雅黑" panose="020B0503020204020204" charset="-122"/>
              </a:rPr>
              <a:t>Ident</a:t>
            </a:r>
            <a:endParaRPr lang="en-US" altLang="zh-CN" sz="1800" b="1">
              <a:solidFill>
                <a:srgbClr val="597EE6"/>
              </a:solidFill>
              <a:latin typeface="Roboto Slab" charset="0"/>
              <a:ea typeface="微软雅黑" panose="020B0503020204020204" charset="-122"/>
            </a:endParaRPr>
          </a:p>
        </p:txBody>
      </p:sp>
      <p:sp>
        <p:nvSpPr>
          <p:cNvPr id="8" name="文本框 7"/>
          <p:cNvSpPr txBox="1"/>
          <p:nvPr/>
        </p:nvSpPr>
        <p:spPr>
          <a:xfrm>
            <a:off x="5036185" y="1308735"/>
            <a:ext cx="2096135" cy="368300"/>
          </a:xfrm>
          <a:prstGeom prst="rect">
            <a:avLst/>
          </a:prstGeom>
          <a:noFill/>
          <a:ln w="9525">
            <a:noFill/>
          </a:ln>
        </p:spPr>
        <p:txBody>
          <a:bodyPr wrap="square" rtlCol="0" anchor="t">
            <a:spAutoFit/>
          </a:bodyPr>
          <a:p>
            <a:pPr lvl="0" algn="l">
              <a:buSzTx/>
            </a:pPr>
            <a:r>
              <a:rPr lang="en-US" altLang="zh-CN" sz="1800" b="1">
                <a:solidFill>
                  <a:srgbClr val="597EE6"/>
                </a:solidFill>
                <a:latin typeface="Roboto Slab" charset="0"/>
                <a:ea typeface="微软雅黑" panose="020B0503020204020204" charset="-122"/>
                <a:sym typeface="+mn-ea"/>
              </a:rPr>
              <a:t>left Curly Bracket</a:t>
            </a:r>
            <a:endParaRPr lang="en-US" altLang="zh-CN" sz="1800" b="1">
              <a:solidFill>
                <a:srgbClr val="597EE6"/>
              </a:solidFill>
              <a:latin typeface="Roboto Slab" charset="0"/>
              <a:ea typeface="微软雅黑" panose="020B0503020204020204" charset="-122"/>
              <a:sym typeface="+mn-ea"/>
            </a:endParaRPr>
          </a:p>
        </p:txBody>
      </p:sp>
      <p:sp>
        <p:nvSpPr>
          <p:cNvPr id="9" name="文本框 8"/>
          <p:cNvSpPr txBox="1"/>
          <p:nvPr/>
        </p:nvSpPr>
        <p:spPr>
          <a:xfrm>
            <a:off x="829945" y="2980690"/>
            <a:ext cx="2404745" cy="368300"/>
          </a:xfrm>
          <a:prstGeom prst="rect">
            <a:avLst/>
          </a:prstGeom>
          <a:noFill/>
          <a:ln w="9525">
            <a:noFill/>
          </a:ln>
        </p:spPr>
        <p:txBody>
          <a:bodyPr wrap="square" rtlCol="0" anchor="t">
            <a:spAutoFit/>
          </a:bodyPr>
          <a:p>
            <a:pPr lvl="0" algn="l">
              <a:buSzTx/>
            </a:pPr>
            <a:r>
              <a:rPr lang="en-US" altLang="zh-CN" sz="1800" b="1">
                <a:solidFill>
                  <a:srgbClr val="597EE6"/>
                </a:solidFill>
                <a:latin typeface="Roboto Slab" charset="0"/>
                <a:ea typeface="微软雅黑" panose="020B0503020204020204" charset="-122"/>
                <a:sym typeface="+mn-ea"/>
              </a:rPr>
              <a:t>right Curly Bracket</a:t>
            </a:r>
            <a:endParaRPr lang="en-US" altLang="zh-CN" sz="1800" b="1">
              <a:solidFill>
                <a:srgbClr val="597EE6"/>
              </a:solidFill>
              <a:latin typeface="Roboto Slab" charset="0"/>
              <a:ea typeface="微软雅黑" panose="020B0503020204020204" charset="-122"/>
              <a:sym typeface="+mn-ea"/>
            </a:endParaRPr>
          </a:p>
        </p:txBody>
      </p:sp>
      <p:sp>
        <p:nvSpPr>
          <p:cNvPr id="10" name="文本框 75"/>
          <p:cNvSpPr txBox="1"/>
          <p:nvPr/>
        </p:nvSpPr>
        <p:spPr>
          <a:xfrm>
            <a:off x="5753735" y="2473325"/>
            <a:ext cx="1501140" cy="368300"/>
          </a:xfrm>
          <a:prstGeom prst="rect">
            <a:avLst/>
          </a:prstGeom>
          <a:noFill/>
          <a:ln w="9525">
            <a:noFill/>
          </a:ln>
        </p:spPr>
        <p:txBody>
          <a:bodyPr wrap="square" anchor="t">
            <a:spAutoFit/>
          </a:bodyPr>
          <a:p>
            <a:pPr algn="l">
              <a:lnSpc>
                <a:spcPct val="100000"/>
              </a:lnSpc>
            </a:pPr>
            <a:r>
              <a:rPr lang="en-US" altLang="zh-CN" sz="1800" b="1">
                <a:solidFill>
                  <a:srgbClr val="597EE6"/>
                </a:solidFill>
                <a:latin typeface="Roboto Slab" charset="0"/>
                <a:ea typeface="微软雅黑" panose="020B0503020204020204" charset="-122"/>
              </a:rPr>
              <a:t>semicolon</a:t>
            </a:r>
            <a:endParaRPr lang="en-US" altLang="zh-CN" sz="1800" b="1">
              <a:solidFill>
                <a:srgbClr val="597EE6"/>
              </a:solidFill>
              <a:latin typeface="Roboto Slab" charset="0"/>
              <a:ea typeface="微软雅黑" panose="020B0503020204020204" charset="-122"/>
            </a:endParaRPr>
          </a:p>
        </p:txBody>
      </p:sp>
      <p:sp>
        <p:nvSpPr>
          <p:cNvPr id="11" name="文本框 75"/>
          <p:cNvSpPr txBox="1"/>
          <p:nvPr/>
        </p:nvSpPr>
        <p:spPr>
          <a:xfrm>
            <a:off x="4207510" y="2980690"/>
            <a:ext cx="874395" cy="368300"/>
          </a:xfrm>
          <a:prstGeom prst="rect">
            <a:avLst/>
          </a:prstGeom>
          <a:noFill/>
          <a:ln w="9525">
            <a:noFill/>
          </a:ln>
        </p:spPr>
        <p:txBody>
          <a:bodyPr wrap="square" anchor="t">
            <a:spAutoFit/>
          </a:bodyPr>
          <a:p>
            <a:pPr algn="l">
              <a:lnSpc>
                <a:spcPct val="100000"/>
              </a:lnSpc>
            </a:pPr>
            <a:r>
              <a:rPr lang="en-US" altLang="zh-CN" sz="1800" b="1">
                <a:solidFill>
                  <a:srgbClr val="597EE6"/>
                </a:solidFill>
                <a:latin typeface="Roboto Slab" charset="0"/>
                <a:ea typeface="微软雅黑" panose="020B0503020204020204" charset="-122"/>
              </a:rPr>
              <a:t>colon</a:t>
            </a:r>
            <a:endParaRPr lang="en-US" altLang="zh-CN" sz="1800" b="1">
              <a:solidFill>
                <a:srgbClr val="597EE6"/>
              </a:solidFill>
              <a:latin typeface="Roboto Slab" charset="0"/>
              <a:ea typeface="微软雅黑" panose="020B0503020204020204" charset="-122"/>
            </a:endParaRPr>
          </a:p>
        </p:txBody>
      </p:sp>
      <p:cxnSp>
        <p:nvCxnSpPr>
          <p:cNvPr id="13" name="直接箭头连接符 12"/>
          <p:cNvCxnSpPr/>
          <p:nvPr/>
        </p:nvCxnSpPr>
        <p:spPr>
          <a:xfrm flipV="1">
            <a:off x="3157855" y="1588770"/>
            <a:ext cx="403860" cy="6350"/>
          </a:xfrm>
          <a:prstGeom prst="straightConnector1">
            <a:avLst/>
          </a:prstGeom>
          <a:ln w="19050">
            <a:solidFill>
              <a:srgbClr val="FFC000"/>
            </a:solidFill>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a:stCxn id="7" idx="3"/>
          </p:cNvCxnSpPr>
          <p:nvPr/>
        </p:nvCxnSpPr>
        <p:spPr>
          <a:xfrm flipV="1">
            <a:off x="3124835" y="1723390"/>
            <a:ext cx="686435" cy="605790"/>
          </a:xfrm>
          <a:prstGeom prst="straightConnector1">
            <a:avLst/>
          </a:prstGeom>
          <a:ln w="19050">
            <a:solidFill>
              <a:srgbClr val="FFC000"/>
            </a:solidFill>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a:stCxn id="7" idx="3"/>
          </p:cNvCxnSpPr>
          <p:nvPr/>
        </p:nvCxnSpPr>
        <p:spPr>
          <a:xfrm flipV="1">
            <a:off x="3124835" y="2120265"/>
            <a:ext cx="647700" cy="208915"/>
          </a:xfrm>
          <a:prstGeom prst="straightConnector1">
            <a:avLst/>
          </a:prstGeom>
          <a:ln w="19050">
            <a:solidFill>
              <a:srgbClr val="FFC000"/>
            </a:solidFill>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a:stCxn id="7" idx="3"/>
          </p:cNvCxnSpPr>
          <p:nvPr/>
        </p:nvCxnSpPr>
        <p:spPr>
          <a:xfrm>
            <a:off x="3124835" y="2329180"/>
            <a:ext cx="622300" cy="258445"/>
          </a:xfrm>
          <a:prstGeom prst="straightConnector1">
            <a:avLst/>
          </a:prstGeom>
          <a:ln w="19050">
            <a:solidFill>
              <a:srgbClr val="FFC000"/>
            </a:solidFill>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p:nvPr/>
        </p:nvCxnSpPr>
        <p:spPr>
          <a:xfrm>
            <a:off x="3087370" y="3171190"/>
            <a:ext cx="461010" cy="6350"/>
          </a:xfrm>
          <a:prstGeom prst="straightConnector1">
            <a:avLst/>
          </a:prstGeom>
          <a:ln w="19050">
            <a:solidFill>
              <a:srgbClr val="FFC000"/>
            </a:solidFill>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a:stCxn id="8" idx="1"/>
          </p:cNvCxnSpPr>
          <p:nvPr/>
        </p:nvCxnSpPr>
        <p:spPr>
          <a:xfrm flipH="1">
            <a:off x="4259580" y="1492885"/>
            <a:ext cx="782955" cy="5715"/>
          </a:xfrm>
          <a:prstGeom prst="straightConnector1">
            <a:avLst/>
          </a:prstGeom>
          <a:ln w="19050">
            <a:solidFill>
              <a:srgbClr val="FFC000"/>
            </a:solidFill>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a:stCxn id="6" idx="1"/>
          </p:cNvCxnSpPr>
          <p:nvPr/>
        </p:nvCxnSpPr>
        <p:spPr>
          <a:xfrm flipH="1">
            <a:off x="5041265" y="1874520"/>
            <a:ext cx="718820" cy="85725"/>
          </a:xfrm>
          <a:prstGeom prst="straightConnector1">
            <a:avLst/>
          </a:prstGeom>
          <a:ln w="19050">
            <a:solidFill>
              <a:srgbClr val="FFC000"/>
            </a:solidFill>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p:nvPr/>
        </p:nvCxnSpPr>
        <p:spPr>
          <a:xfrm flipH="1">
            <a:off x="5476875" y="2645410"/>
            <a:ext cx="313690" cy="3175"/>
          </a:xfrm>
          <a:prstGeom prst="straightConnector1">
            <a:avLst/>
          </a:prstGeom>
          <a:ln w="19050">
            <a:solidFill>
              <a:srgbClr val="FFC000"/>
            </a:solidFill>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a:stCxn id="11" idx="0"/>
          </p:cNvCxnSpPr>
          <p:nvPr/>
        </p:nvCxnSpPr>
        <p:spPr>
          <a:xfrm flipH="1" flipV="1">
            <a:off x="4645025" y="2754630"/>
            <a:ext cx="6350" cy="226060"/>
          </a:xfrm>
          <a:prstGeom prst="straightConnector1">
            <a:avLst/>
          </a:prstGeom>
          <a:ln w="19050">
            <a:solidFill>
              <a:srgbClr val="FFC000"/>
            </a:solidFill>
            <a:headEnd type="none"/>
            <a:tailEnd type="triangle" w="med" len="med"/>
          </a:ln>
        </p:spPr>
        <p:style>
          <a:lnRef idx="1">
            <a:schemeClr val="accent1"/>
          </a:lnRef>
          <a:fillRef idx="0">
            <a:schemeClr val="accent1"/>
          </a:fillRef>
          <a:effectRef idx="0">
            <a:schemeClr val="accent1"/>
          </a:effectRef>
          <a:fontRef idx="minor">
            <a:schemeClr val="tx1"/>
          </a:fontRef>
        </p:style>
      </p:cxnSp>
      <p:sp>
        <p:nvSpPr>
          <p:cNvPr id="22" name="圆角矩形 21"/>
          <p:cNvSpPr/>
          <p:nvPr/>
        </p:nvSpPr>
        <p:spPr>
          <a:xfrm>
            <a:off x="928370" y="3729990"/>
            <a:ext cx="186690" cy="298450"/>
          </a:xfrm>
          <a:prstGeom prst="roundRect">
            <a:avLst>
              <a:gd name="adj" fmla="val 14109"/>
            </a:avLst>
          </a:prstGeom>
          <a:noFill/>
          <a:ln w="6350">
            <a:solidFill>
              <a:schemeClr val="tx1">
                <a:lumMod val="65000"/>
                <a:lumOff val="35000"/>
              </a:schemeClr>
            </a:solidFill>
          </a:ln>
          <a:extLst>
            <a:ext uri="{909E8E84-426E-40DD-AFC4-6F175D3DCCD1}">
              <a14:hiddenFill xmlns:a14="http://schemas.microsoft.com/office/drawing/2010/main">
                <a:solidFill>
                  <a:srgbClr val="696773"/>
                </a:solidFill>
              </a14:hiddenFill>
            </a:ext>
          </a:extLst>
        </p:spPr>
        <p:style>
          <a:lnRef idx="2">
            <a:schemeClr val="dk1">
              <a:shade val="50000"/>
            </a:schemeClr>
          </a:lnRef>
          <a:fillRef idx="1">
            <a:schemeClr val="dk1"/>
          </a:fillRef>
          <a:effectRef idx="0">
            <a:schemeClr val="dk1"/>
          </a:effectRef>
          <a:fontRef idx="minor">
            <a:schemeClr val="lt1"/>
          </a:fontRef>
        </p:style>
        <p:txBody>
          <a:bodyPr rtlCol="0" anchor="ctr"/>
          <a:p>
            <a:pPr algn="ctr" fontAlgn="base"/>
            <a:r>
              <a:rPr lang="en-US" altLang="zh-CN" sz="800" b="1" strike="noStrike" noProof="1">
                <a:solidFill>
                  <a:schemeClr val="tx1">
                    <a:lumMod val="65000"/>
                    <a:lumOff val="35000"/>
                  </a:schemeClr>
                </a:solidFill>
                <a:latin typeface="Roboto Slab" charset="0"/>
                <a:cs typeface="Roboto Slab" charset="0"/>
              </a:rPr>
              <a:t>.</a:t>
            </a:r>
            <a:endParaRPr lang="en-US" altLang="zh-CN" sz="800" b="1" strike="noStrike" noProof="1">
              <a:solidFill>
                <a:schemeClr val="tx1">
                  <a:lumMod val="65000"/>
                  <a:lumOff val="35000"/>
                </a:schemeClr>
              </a:solidFill>
              <a:latin typeface="Roboto Slab" charset="0"/>
              <a:cs typeface="Roboto Slab" charset="0"/>
            </a:endParaRPr>
          </a:p>
        </p:txBody>
      </p:sp>
      <p:sp>
        <p:nvSpPr>
          <p:cNvPr id="23" name="圆角矩形 22"/>
          <p:cNvSpPr/>
          <p:nvPr/>
        </p:nvSpPr>
        <p:spPr>
          <a:xfrm>
            <a:off x="1185545" y="3729990"/>
            <a:ext cx="448945" cy="298450"/>
          </a:xfrm>
          <a:prstGeom prst="roundRect">
            <a:avLst>
              <a:gd name="adj" fmla="val 7446"/>
            </a:avLst>
          </a:prstGeom>
          <a:noFill/>
          <a:ln w="6350">
            <a:solidFill>
              <a:schemeClr val="tx1">
                <a:lumMod val="65000"/>
                <a:lumOff val="35000"/>
              </a:schemeClr>
            </a:solidFill>
          </a:ln>
          <a:extLst>
            <a:ext uri="{909E8E84-426E-40DD-AFC4-6F175D3DCCD1}">
              <a14:hiddenFill xmlns:a14="http://schemas.microsoft.com/office/drawing/2010/main">
                <a:solidFill>
                  <a:srgbClr val="696773"/>
                </a:solidFill>
              </a14:hiddenFill>
            </a:ext>
          </a:extLst>
        </p:spPr>
        <p:style>
          <a:lnRef idx="2">
            <a:schemeClr val="dk1">
              <a:shade val="50000"/>
            </a:schemeClr>
          </a:lnRef>
          <a:fillRef idx="1">
            <a:schemeClr val="dk1"/>
          </a:fillRef>
          <a:effectRef idx="0">
            <a:schemeClr val="dk1"/>
          </a:effectRef>
          <a:fontRef idx="minor">
            <a:schemeClr val="lt1"/>
          </a:fontRef>
        </p:style>
        <p:txBody>
          <a:bodyPr rtlCol="0" anchor="ctr"/>
          <a:p>
            <a:pPr algn="ctr" fontAlgn="base"/>
            <a:r>
              <a:rPr lang="en-US" altLang="zh-CN" sz="800" b="1" strike="noStrike" noProof="1">
                <a:solidFill>
                  <a:schemeClr val="tx1">
                    <a:lumMod val="65000"/>
                    <a:lumOff val="35000"/>
                  </a:schemeClr>
                </a:solidFill>
                <a:latin typeface="Roboto Slab" charset="0"/>
                <a:cs typeface="Roboto Slab" charset="0"/>
              </a:rPr>
              <a:t>box</a:t>
            </a:r>
            <a:endParaRPr lang="en-US" altLang="zh-CN" sz="800" b="1" strike="noStrike" noProof="1">
              <a:solidFill>
                <a:schemeClr val="tx1">
                  <a:lumMod val="65000"/>
                  <a:lumOff val="35000"/>
                </a:schemeClr>
              </a:solidFill>
              <a:latin typeface="Roboto Slab" charset="0"/>
              <a:cs typeface="Roboto Slab" charset="0"/>
            </a:endParaRPr>
          </a:p>
        </p:txBody>
      </p:sp>
      <p:sp>
        <p:nvSpPr>
          <p:cNvPr id="24" name="圆角矩形 23"/>
          <p:cNvSpPr/>
          <p:nvPr/>
        </p:nvSpPr>
        <p:spPr>
          <a:xfrm>
            <a:off x="1704975" y="3729990"/>
            <a:ext cx="247015" cy="298450"/>
          </a:xfrm>
          <a:prstGeom prst="roundRect">
            <a:avLst>
              <a:gd name="adj" fmla="val 14109"/>
            </a:avLst>
          </a:prstGeom>
          <a:noFill/>
          <a:ln w="6350">
            <a:solidFill>
              <a:schemeClr val="tx1">
                <a:lumMod val="65000"/>
                <a:lumOff val="35000"/>
              </a:schemeClr>
            </a:solidFill>
          </a:ln>
          <a:extLst>
            <a:ext uri="{909E8E84-426E-40DD-AFC4-6F175D3DCCD1}">
              <a14:hiddenFill xmlns:a14="http://schemas.microsoft.com/office/drawing/2010/main">
                <a:solidFill>
                  <a:srgbClr val="696773"/>
                </a:solidFill>
              </a14:hiddenFill>
            </a:ext>
          </a:extLst>
        </p:spPr>
        <p:style>
          <a:lnRef idx="2">
            <a:schemeClr val="dk1">
              <a:shade val="50000"/>
            </a:schemeClr>
          </a:lnRef>
          <a:fillRef idx="1">
            <a:schemeClr val="dk1"/>
          </a:fillRef>
          <a:effectRef idx="0">
            <a:schemeClr val="dk1"/>
          </a:effectRef>
          <a:fontRef idx="minor">
            <a:schemeClr val="lt1"/>
          </a:fontRef>
        </p:style>
        <p:txBody>
          <a:bodyPr rtlCol="0" anchor="ctr"/>
          <a:p>
            <a:pPr algn="ctr" fontAlgn="base"/>
            <a:r>
              <a:rPr lang="en-US" altLang="zh-CN" sz="800" b="1" strike="noStrike" noProof="1">
                <a:solidFill>
                  <a:schemeClr val="tx1">
                    <a:lumMod val="65000"/>
                    <a:lumOff val="35000"/>
                  </a:schemeClr>
                </a:solidFill>
                <a:latin typeface="Roboto Slab" charset="0"/>
                <a:cs typeface="Roboto Slab" charset="0"/>
              </a:rPr>
              <a:t>{</a:t>
            </a:r>
            <a:endParaRPr lang="en-US" altLang="zh-CN" sz="800" b="1" strike="noStrike" noProof="1">
              <a:solidFill>
                <a:schemeClr val="tx1">
                  <a:lumMod val="65000"/>
                  <a:lumOff val="35000"/>
                </a:schemeClr>
              </a:solidFill>
              <a:latin typeface="Roboto Slab" charset="0"/>
              <a:cs typeface="Roboto Slab" charset="0"/>
            </a:endParaRPr>
          </a:p>
        </p:txBody>
      </p:sp>
      <p:sp>
        <p:nvSpPr>
          <p:cNvPr id="25" name="圆角矩形 24"/>
          <p:cNvSpPr/>
          <p:nvPr/>
        </p:nvSpPr>
        <p:spPr>
          <a:xfrm>
            <a:off x="2411095" y="3729990"/>
            <a:ext cx="514985" cy="298450"/>
          </a:xfrm>
          <a:prstGeom prst="roundRect">
            <a:avLst>
              <a:gd name="adj" fmla="val 14109"/>
            </a:avLst>
          </a:prstGeom>
          <a:noFill/>
          <a:ln w="6350">
            <a:solidFill>
              <a:schemeClr val="tx1">
                <a:lumMod val="65000"/>
                <a:lumOff val="35000"/>
              </a:schemeClr>
            </a:solidFill>
          </a:ln>
          <a:extLst>
            <a:ext uri="{909E8E84-426E-40DD-AFC4-6F175D3DCCD1}">
              <a14:hiddenFill xmlns:a14="http://schemas.microsoft.com/office/drawing/2010/main">
                <a:solidFill>
                  <a:srgbClr val="696773"/>
                </a:solidFill>
              </a14:hiddenFill>
            </a:ext>
          </a:extLst>
        </p:spPr>
        <p:style>
          <a:lnRef idx="2">
            <a:schemeClr val="dk1">
              <a:shade val="50000"/>
            </a:schemeClr>
          </a:lnRef>
          <a:fillRef idx="1">
            <a:schemeClr val="dk1"/>
          </a:fillRef>
          <a:effectRef idx="0">
            <a:schemeClr val="dk1"/>
          </a:effectRef>
          <a:fontRef idx="minor">
            <a:schemeClr val="lt1"/>
          </a:fontRef>
        </p:style>
        <p:txBody>
          <a:bodyPr rtlCol="0" anchor="ctr"/>
          <a:p>
            <a:pPr algn="ctr" fontAlgn="base"/>
            <a:r>
              <a:rPr lang="en-US" altLang="zh-CN" sz="800" b="1" strike="noStrike" noProof="1">
                <a:solidFill>
                  <a:schemeClr val="tx1">
                    <a:lumMod val="65000"/>
                    <a:lumOff val="35000"/>
                  </a:schemeClr>
                </a:solidFill>
                <a:latin typeface="Roboto Slab" charset="0"/>
                <a:cs typeface="Roboto Slab" charset="0"/>
              </a:rPr>
              <a:t>width</a:t>
            </a:r>
            <a:endParaRPr lang="en-US" altLang="zh-CN" sz="800" b="1" strike="noStrike" noProof="1">
              <a:solidFill>
                <a:schemeClr val="tx1">
                  <a:lumMod val="65000"/>
                  <a:lumOff val="35000"/>
                </a:schemeClr>
              </a:solidFill>
              <a:latin typeface="Roboto Slab" charset="0"/>
              <a:cs typeface="Roboto Slab" charset="0"/>
            </a:endParaRPr>
          </a:p>
        </p:txBody>
      </p:sp>
      <p:sp>
        <p:nvSpPr>
          <p:cNvPr id="46" name="圆角矩形 45"/>
          <p:cNvSpPr/>
          <p:nvPr/>
        </p:nvSpPr>
        <p:spPr>
          <a:xfrm>
            <a:off x="2996565" y="3729990"/>
            <a:ext cx="219710" cy="298450"/>
          </a:xfrm>
          <a:prstGeom prst="roundRect">
            <a:avLst>
              <a:gd name="adj" fmla="val 14109"/>
            </a:avLst>
          </a:prstGeom>
          <a:noFill/>
          <a:ln w="6350">
            <a:solidFill>
              <a:schemeClr val="tx1">
                <a:lumMod val="65000"/>
                <a:lumOff val="35000"/>
              </a:schemeClr>
            </a:solidFill>
          </a:ln>
          <a:extLst>
            <a:ext uri="{909E8E84-426E-40DD-AFC4-6F175D3DCCD1}">
              <a14:hiddenFill xmlns:a14="http://schemas.microsoft.com/office/drawing/2010/main">
                <a:solidFill>
                  <a:srgbClr val="696773"/>
                </a:solidFill>
              </a14:hiddenFill>
            </a:ext>
          </a:extLst>
        </p:spPr>
        <p:style>
          <a:lnRef idx="2">
            <a:schemeClr val="dk1">
              <a:shade val="50000"/>
            </a:schemeClr>
          </a:lnRef>
          <a:fillRef idx="1">
            <a:schemeClr val="dk1"/>
          </a:fillRef>
          <a:effectRef idx="0">
            <a:schemeClr val="dk1"/>
          </a:effectRef>
          <a:fontRef idx="minor">
            <a:schemeClr val="lt1"/>
          </a:fontRef>
        </p:style>
        <p:txBody>
          <a:bodyPr rtlCol="0" anchor="ctr"/>
          <a:p>
            <a:pPr algn="ctr" fontAlgn="base"/>
            <a:r>
              <a:rPr lang="en-US" altLang="zh-CN" sz="800" b="1" strike="noStrike" noProof="1">
                <a:solidFill>
                  <a:schemeClr val="tx1">
                    <a:lumMod val="65000"/>
                    <a:lumOff val="35000"/>
                  </a:schemeClr>
                </a:solidFill>
                <a:latin typeface="Roboto Slab" charset="0"/>
                <a:cs typeface="Roboto Slab" charset="0"/>
              </a:rPr>
              <a:t>:</a:t>
            </a:r>
            <a:endParaRPr lang="en-US" altLang="zh-CN" sz="800" b="1" strike="noStrike" noProof="1">
              <a:solidFill>
                <a:schemeClr val="tx1">
                  <a:lumMod val="65000"/>
                  <a:lumOff val="35000"/>
                </a:schemeClr>
              </a:solidFill>
              <a:latin typeface="Roboto Slab" charset="0"/>
              <a:cs typeface="Roboto Slab" charset="0"/>
            </a:endParaRPr>
          </a:p>
        </p:txBody>
      </p:sp>
      <p:sp>
        <p:nvSpPr>
          <p:cNvPr id="47" name="圆角矩形 46"/>
          <p:cNvSpPr/>
          <p:nvPr/>
        </p:nvSpPr>
        <p:spPr>
          <a:xfrm>
            <a:off x="3286760" y="3729990"/>
            <a:ext cx="565150" cy="298450"/>
          </a:xfrm>
          <a:prstGeom prst="roundRect">
            <a:avLst>
              <a:gd name="adj" fmla="val 14109"/>
            </a:avLst>
          </a:prstGeom>
          <a:noFill/>
          <a:ln w="6350">
            <a:solidFill>
              <a:schemeClr val="tx1">
                <a:lumMod val="65000"/>
                <a:lumOff val="35000"/>
              </a:schemeClr>
            </a:solidFill>
          </a:ln>
          <a:extLst>
            <a:ext uri="{909E8E84-426E-40DD-AFC4-6F175D3DCCD1}">
              <a14:hiddenFill xmlns:a14="http://schemas.microsoft.com/office/drawing/2010/main">
                <a:solidFill>
                  <a:srgbClr val="696773"/>
                </a:solidFill>
              </a14:hiddenFill>
            </a:ext>
          </a:extLst>
        </p:spPr>
        <p:style>
          <a:lnRef idx="2">
            <a:schemeClr val="dk1">
              <a:shade val="50000"/>
            </a:schemeClr>
          </a:lnRef>
          <a:fillRef idx="1">
            <a:schemeClr val="dk1"/>
          </a:fillRef>
          <a:effectRef idx="0">
            <a:schemeClr val="dk1"/>
          </a:effectRef>
          <a:fontRef idx="minor">
            <a:schemeClr val="lt1"/>
          </a:fontRef>
        </p:style>
        <p:txBody>
          <a:bodyPr rtlCol="0" anchor="ctr"/>
          <a:p>
            <a:pPr algn="ctr" fontAlgn="base"/>
            <a:r>
              <a:rPr lang="en-US" altLang="zh-CN" sz="800" b="1" strike="noStrike" noProof="1">
                <a:solidFill>
                  <a:schemeClr val="tx1">
                    <a:lumMod val="65000"/>
                    <a:lumOff val="35000"/>
                  </a:schemeClr>
                </a:solidFill>
                <a:latin typeface="Roboto Slab" charset="0"/>
                <a:cs typeface="Roboto Slab" charset="0"/>
              </a:rPr>
              <a:t>100px</a:t>
            </a:r>
            <a:endParaRPr lang="en-US" altLang="zh-CN" sz="800" b="1" strike="noStrike" noProof="1">
              <a:solidFill>
                <a:schemeClr val="tx1">
                  <a:lumMod val="65000"/>
                  <a:lumOff val="35000"/>
                </a:schemeClr>
              </a:solidFill>
              <a:latin typeface="Roboto Slab" charset="0"/>
              <a:cs typeface="Roboto Slab" charset="0"/>
            </a:endParaRPr>
          </a:p>
        </p:txBody>
      </p:sp>
      <p:sp>
        <p:nvSpPr>
          <p:cNvPr id="48" name="圆角矩形 47"/>
          <p:cNvSpPr/>
          <p:nvPr/>
        </p:nvSpPr>
        <p:spPr>
          <a:xfrm>
            <a:off x="3922395" y="3729990"/>
            <a:ext cx="219710" cy="298450"/>
          </a:xfrm>
          <a:prstGeom prst="roundRect">
            <a:avLst>
              <a:gd name="adj" fmla="val 14109"/>
            </a:avLst>
          </a:prstGeom>
          <a:noFill/>
          <a:ln w="6350">
            <a:solidFill>
              <a:schemeClr val="tx1">
                <a:lumMod val="65000"/>
                <a:lumOff val="35000"/>
              </a:schemeClr>
            </a:solidFill>
          </a:ln>
          <a:extLst>
            <a:ext uri="{909E8E84-426E-40DD-AFC4-6F175D3DCCD1}">
              <a14:hiddenFill xmlns:a14="http://schemas.microsoft.com/office/drawing/2010/main">
                <a:solidFill>
                  <a:srgbClr val="696773"/>
                </a:solidFill>
              </a14:hiddenFill>
            </a:ext>
          </a:extLst>
        </p:spPr>
        <p:style>
          <a:lnRef idx="2">
            <a:schemeClr val="dk1">
              <a:shade val="50000"/>
            </a:schemeClr>
          </a:lnRef>
          <a:fillRef idx="1">
            <a:schemeClr val="dk1"/>
          </a:fillRef>
          <a:effectRef idx="0">
            <a:schemeClr val="dk1"/>
          </a:effectRef>
          <a:fontRef idx="minor">
            <a:schemeClr val="lt1"/>
          </a:fontRef>
        </p:style>
        <p:txBody>
          <a:bodyPr rtlCol="0" anchor="ctr"/>
          <a:p>
            <a:pPr algn="ctr" fontAlgn="base"/>
            <a:r>
              <a:rPr lang="en-US" altLang="zh-CN" sz="800" b="1" strike="noStrike" noProof="1">
                <a:solidFill>
                  <a:schemeClr val="tx1">
                    <a:lumMod val="65000"/>
                    <a:lumOff val="35000"/>
                  </a:schemeClr>
                </a:solidFill>
                <a:latin typeface="Roboto Slab" charset="0"/>
                <a:cs typeface="Roboto Slab" charset="0"/>
              </a:rPr>
              <a:t>;</a:t>
            </a:r>
            <a:endParaRPr lang="en-US" altLang="zh-CN" sz="800" b="1" strike="noStrike" noProof="1">
              <a:solidFill>
                <a:schemeClr val="tx1">
                  <a:lumMod val="65000"/>
                  <a:lumOff val="35000"/>
                </a:schemeClr>
              </a:solidFill>
              <a:latin typeface="Roboto Slab" charset="0"/>
              <a:cs typeface="Roboto Slab" charset="0"/>
            </a:endParaRPr>
          </a:p>
        </p:txBody>
      </p:sp>
      <p:sp>
        <p:nvSpPr>
          <p:cNvPr id="49" name="圆角矩形 48"/>
          <p:cNvSpPr/>
          <p:nvPr/>
        </p:nvSpPr>
        <p:spPr>
          <a:xfrm>
            <a:off x="4212590" y="3729990"/>
            <a:ext cx="386715" cy="298450"/>
          </a:xfrm>
          <a:prstGeom prst="roundRect">
            <a:avLst>
              <a:gd name="adj" fmla="val 14109"/>
            </a:avLst>
          </a:prstGeom>
          <a:noFill/>
          <a:ln w="6350">
            <a:solidFill>
              <a:schemeClr val="tx1">
                <a:lumMod val="65000"/>
                <a:lumOff val="35000"/>
              </a:schemeClr>
            </a:solidFill>
          </a:ln>
          <a:extLst>
            <a:ext uri="{909E8E84-426E-40DD-AFC4-6F175D3DCCD1}">
              <a14:hiddenFill xmlns:a14="http://schemas.microsoft.com/office/drawing/2010/main">
                <a:solidFill>
                  <a:srgbClr val="696773"/>
                </a:solidFill>
              </a14:hiddenFill>
            </a:ext>
          </a:extLst>
        </p:spPr>
        <p:style>
          <a:lnRef idx="2">
            <a:schemeClr val="dk1">
              <a:shade val="50000"/>
            </a:schemeClr>
          </a:lnRef>
          <a:fillRef idx="1">
            <a:schemeClr val="dk1"/>
          </a:fillRef>
          <a:effectRef idx="0">
            <a:schemeClr val="dk1"/>
          </a:effectRef>
          <a:fontRef idx="minor">
            <a:schemeClr val="lt1"/>
          </a:fontRef>
        </p:style>
        <p:txBody>
          <a:bodyPr rtlCol="0" anchor="ctr"/>
          <a:p>
            <a:pPr algn="ctr" fontAlgn="base"/>
            <a:r>
              <a:rPr lang="en-US" altLang="zh-CN" sz="800" b="1" strike="noStrike" noProof="1">
                <a:solidFill>
                  <a:schemeClr val="tx1">
                    <a:lumMod val="65000"/>
                    <a:lumOff val="35000"/>
                  </a:schemeClr>
                </a:solidFill>
                <a:latin typeface="Roboto Slab" charset="0"/>
                <a:cs typeface="Roboto Slab" charset="0"/>
              </a:rPr>
              <a:t>\n</a:t>
            </a:r>
            <a:endParaRPr lang="en-US" altLang="zh-CN" sz="800" b="1" strike="noStrike" noProof="1">
              <a:solidFill>
                <a:schemeClr val="tx1">
                  <a:lumMod val="65000"/>
                  <a:lumOff val="35000"/>
                </a:schemeClr>
              </a:solidFill>
              <a:latin typeface="Roboto Slab" charset="0"/>
              <a:cs typeface="Roboto Slab" charset="0"/>
            </a:endParaRPr>
          </a:p>
        </p:txBody>
      </p:sp>
      <p:sp>
        <p:nvSpPr>
          <p:cNvPr id="50" name="圆角矩形 49"/>
          <p:cNvSpPr/>
          <p:nvPr/>
        </p:nvSpPr>
        <p:spPr>
          <a:xfrm>
            <a:off x="4669790" y="3729990"/>
            <a:ext cx="637540" cy="298450"/>
          </a:xfrm>
          <a:prstGeom prst="roundRect">
            <a:avLst>
              <a:gd name="adj" fmla="val 14109"/>
            </a:avLst>
          </a:prstGeom>
          <a:noFill/>
          <a:ln w="6350">
            <a:solidFill>
              <a:schemeClr val="tx1">
                <a:lumMod val="65000"/>
                <a:lumOff val="35000"/>
              </a:schemeClr>
            </a:solidFill>
          </a:ln>
          <a:extLst>
            <a:ext uri="{909E8E84-426E-40DD-AFC4-6F175D3DCCD1}">
              <a14:hiddenFill xmlns:a14="http://schemas.microsoft.com/office/drawing/2010/main">
                <a:solidFill>
                  <a:srgbClr val="696773"/>
                </a:solidFill>
              </a14:hiddenFill>
            </a:ext>
          </a:extLst>
        </p:spPr>
        <p:style>
          <a:lnRef idx="2">
            <a:schemeClr val="dk1">
              <a:shade val="50000"/>
            </a:schemeClr>
          </a:lnRef>
          <a:fillRef idx="1">
            <a:schemeClr val="dk1"/>
          </a:fillRef>
          <a:effectRef idx="0">
            <a:schemeClr val="dk1"/>
          </a:effectRef>
          <a:fontRef idx="minor">
            <a:schemeClr val="lt1"/>
          </a:fontRef>
        </p:style>
        <p:txBody>
          <a:bodyPr rtlCol="0" anchor="ctr"/>
          <a:p>
            <a:pPr algn="ctr" fontAlgn="base"/>
            <a:r>
              <a:rPr lang="en-US" altLang="zh-CN" sz="800" b="1" strike="noStrike" noProof="1">
                <a:solidFill>
                  <a:schemeClr val="tx1">
                    <a:lumMod val="65000"/>
                    <a:lumOff val="35000"/>
                  </a:schemeClr>
                </a:solidFill>
                <a:latin typeface="Roboto Slab" charset="0"/>
                <a:cs typeface="Roboto Slab" charset="0"/>
              </a:rPr>
              <a:t>height</a:t>
            </a:r>
            <a:endParaRPr lang="en-US" altLang="zh-CN" sz="800" b="1" strike="noStrike" noProof="1">
              <a:solidFill>
                <a:schemeClr val="tx1">
                  <a:lumMod val="65000"/>
                  <a:lumOff val="35000"/>
                </a:schemeClr>
              </a:solidFill>
              <a:latin typeface="Roboto Slab" charset="0"/>
              <a:cs typeface="Roboto Slab" charset="0"/>
            </a:endParaRPr>
          </a:p>
        </p:txBody>
      </p:sp>
      <p:sp>
        <p:nvSpPr>
          <p:cNvPr id="51" name="圆角矩形 50"/>
          <p:cNvSpPr/>
          <p:nvPr/>
        </p:nvSpPr>
        <p:spPr>
          <a:xfrm>
            <a:off x="5377815" y="3729990"/>
            <a:ext cx="219710" cy="298450"/>
          </a:xfrm>
          <a:prstGeom prst="roundRect">
            <a:avLst>
              <a:gd name="adj" fmla="val 14109"/>
            </a:avLst>
          </a:prstGeom>
          <a:noFill/>
          <a:ln w="6350">
            <a:solidFill>
              <a:schemeClr val="tx1">
                <a:lumMod val="65000"/>
                <a:lumOff val="35000"/>
              </a:schemeClr>
            </a:solidFill>
          </a:ln>
          <a:extLst>
            <a:ext uri="{909E8E84-426E-40DD-AFC4-6F175D3DCCD1}">
              <a14:hiddenFill xmlns:a14="http://schemas.microsoft.com/office/drawing/2010/main">
                <a:solidFill>
                  <a:srgbClr val="696773"/>
                </a:solidFill>
              </a14:hiddenFill>
            </a:ext>
          </a:extLst>
        </p:spPr>
        <p:style>
          <a:lnRef idx="2">
            <a:schemeClr val="dk1">
              <a:shade val="50000"/>
            </a:schemeClr>
          </a:lnRef>
          <a:fillRef idx="1">
            <a:schemeClr val="dk1"/>
          </a:fillRef>
          <a:effectRef idx="0">
            <a:schemeClr val="dk1"/>
          </a:effectRef>
          <a:fontRef idx="minor">
            <a:schemeClr val="lt1"/>
          </a:fontRef>
        </p:style>
        <p:txBody>
          <a:bodyPr rtlCol="0" anchor="ctr"/>
          <a:p>
            <a:pPr algn="ctr" fontAlgn="base"/>
            <a:r>
              <a:rPr lang="en-US" altLang="zh-CN" sz="800" b="1" strike="noStrike" noProof="1">
                <a:solidFill>
                  <a:schemeClr val="tx1">
                    <a:lumMod val="65000"/>
                    <a:lumOff val="35000"/>
                  </a:schemeClr>
                </a:solidFill>
                <a:latin typeface="Roboto Slab" charset="0"/>
                <a:cs typeface="Roboto Slab" charset="0"/>
              </a:rPr>
              <a:t>:</a:t>
            </a:r>
            <a:endParaRPr lang="en-US" altLang="zh-CN" sz="800" b="1" strike="noStrike" noProof="1">
              <a:solidFill>
                <a:schemeClr val="tx1">
                  <a:lumMod val="65000"/>
                  <a:lumOff val="35000"/>
                </a:schemeClr>
              </a:solidFill>
              <a:latin typeface="Roboto Slab" charset="0"/>
              <a:cs typeface="Roboto Slab" charset="0"/>
            </a:endParaRPr>
          </a:p>
        </p:txBody>
      </p:sp>
      <p:sp>
        <p:nvSpPr>
          <p:cNvPr id="52" name="圆角矩形 51"/>
          <p:cNvSpPr/>
          <p:nvPr/>
        </p:nvSpPr>
        <p:spPr>
          <a:xfrm>
            <a:off x="5668010" y="3729990"/>
            <a:ext cx="512445" cy="298450"/>
          </a:xfrm>
          <a:prstGeom prst="roundRect">
            <a:avLst>
              <a:gd name="adj" fmla="val 14109"/>
            </a:avLst>
          </a:prstGeom>
          <a:noFill/>
          <a:ln w="6350">
            <a:solidFill>
              <a:schemeClr val="tx1">
                <a:lumMod val="65000"/>
                <a:lumOff val="35000"/>
              </a:schemeClr>
            </a:solidFill>
          </a:ln>
          <a:extLst>
            <a:ext uri="{909E8E84-426E-40DD-AFC4-6F175D3DCCD1}">
              <a14:hiddenFill xmlns:a14="http://schemas.microsoft.com/office/drawing/2010/main">
                <a:solidFill>
                  <a:srgbClr val="696773"/>
                </a:solidFill>
              </a14:hiddenFill>
            </a:ext>
          </a:extLst>
        </p:spPr>
        <p:style>
          <a:lnRef idx="2">
            <a:schemeClr val="dk1">
              <a:shade val="50000"/>
            </a:schemeClr>
          </a:lnRef>
          <a:fillRef idx="1">
            <a:schemeClr val="dk1"/>
          </a:fillRef>
          <a:effectRef idx="0">
            <a:schemeClr val="dk1"/>
          </a:effectRef>
          <a:fontRef idx="minor">
            <a:schemeClr val="lt1"/>
          </a:fontRef>
        </p:style>
        <p:txBody>
          <a:bodyPr rtlCol="0" anchor="ctr"/>
          <a:p>
            <a:pPr algn="ctr" fontAlgn="base"/>
            <a:r>
              <a:rPr lang="en-US" altLang="zh-CN" sz="800" b="1" strike="noStrike" noProof="1">
                <a:solidFill>
                  <a:schemeClr val="tx1">
                    <a:lumMod val="65000"/>
                    <a:lumOff val="35000"/>
                  </a:schemeClr>
                </a:solidFill>
                <a:latin typeface="Roboto Slab" charset="0"/>
                <a:cs typeface="Roboto Slab" charset="0"/>
              </a:rPr>
              <a:t>100px</a:t>
            </a:r>
            <a:endParaRPr lang="en-US" altLang="zh-CN" sz="800" b="1" strike="noStrike" noProof="1">
              <a:solidFill>
                <a:schemeClr val="tx1">
                  <a:lumMod val="65000"/>
                  <a:lumOff val="35000"/>
                </a:schemeClr>
              </a:solidFill>
              <a:latin typeface="Roboto Slab" charset="0"/>
              <a:cs typeface="Roboto Slab" charset="0"/>
            </a:endParaRPr>
          </a:p>
        </p:txBody>
      </p:sp>
      <p:sp>
        <p:nvSpPr>
          <p:cNvPr id="53" name="圆角矩形 52"/>
          <p:cNvSpPr/>
          <p:nvPr/>
        </p:nvSpPr>
        <p:spPr>
          <a:xfrm>
            <a:off x="6250940" y="3729990"/>
            <a:ext cx="219710" cy="298450"/>
          </a:xfrm>
          <a:prstGeom prst="roundRect">
            <a:avLst>
              <a:gd name="adj" fmla="val 14109"/>
            </a:avLst>
          </a:prstGeom>
          <a:noFill/>
          <a:ln w="6350">
            <a:solidFill>
              <a:schemeClr val="tx1">
                <a:lumMod val="65000"/>
                <a:lumOff val="35000"/>
              </a:schemeClr>
            </a:solidFill>
          </a:ln>
          <a:extLst>
            <a:ext uri="{909E8E84-426E-40DD-AFC4-6F175D3DCCD1}">
              <a14:hiddenFill xmlns:a14="http://schemas.microsoft.com/office/drawing/2010/main">
                <a:solidFill>
                  <a:srgbClr val="696773"/>
                </a:solidFill>
              </a14:hiddenFill>
            </a:ext>
          </a:extLst>
        </p:spPr>
        <p:style>
          <a:lnRef idx="2">
            <a:schemeClr val="dk1">
              <a:shade val="50000"/>
            </a:schemeClr>
          </a:lnRef>
          <a:fillRef idx="1">
            <a:schemeClr val="dk1"/>
          </a:fillRef>
          <a:effectRef idx="0">
            <a:schemeClr val="dk1"/>
          </a:effectRef>
          <a:fontRef idx="minor">
            <a:schemeClr val="lt1"/>
          </a:fontRef>
        </p:style>
        <p:txBody>
          <a:bodyPr rtlCol="0" anchor="ctr"/>
          <a:p>
            <a:pPr algn="ctr" fontAlgn="base"/>
            <a:r>
              <a:rPr lang="en-US" altLang="zh-CN" sz="800" b="1" strike="noStrike" noProof="1">
                <a:solidFill>
                  <a:schemeClr val="tx1">
                    <a:lumMod val="65000"/>
                    <a:lumOff val="35000"/>
                  </a:schemeClr>
                </a:solidFill>
                <a:latin typeface="Roboto Slab" charset="0"/>
                <a:cs typeface="Roboto Slab" charset="0"/>
              </a:rPr>
              <a:t>;</a:t>
            </a:r>
            <a:endParaRPr lang="en-US" altLang="zh-CN" sz="800" b="1" strike="noStrike" noProof="1">
              <a:solidFill>
                <a:schemeClr val="tx1">
                  <a:lumMod val="65000"/>
                  <a:lumOff val="35000"/>
                </a:schemeClr>
              </a:solidFill>
              <a:latin typeface="Roboto Slab" charset="0"/>
              <a:cs typeface="Roboto Slab" charset="0"/>
            </a:endParaRPr>
          </a:p>
        </p:txBody>
      </p:sp>
      <p:sp>
        <p:nvSpPr>
          <p:cNvPr id="55" name="圆角矩形 54"/>
          <p:cNvSpPr/>
          <p:nvPr/>
        </p:nvSpPr>
        <p:spPr>
          <a:xfrm>
            <a:off x="6541135" y="3729990"/>
            <a:ext cx="327660" cy="298450"/>
          </a:xfrm>
          <a:prstGeom prst="roundRect">
            <a:avLst>
              <a:gd name="adj" fmla="val 14109"/>
            </a:avLst>
          </a:prstGeom>
          <a:noFill/>
          <a:ln w="6350">
            <a:solidFill>
              <a:schemeClr val="tx1">
                <a:lumMod val="65000"/>
                <a:lumOff val="35000"/>
              </a:schemeClr>
            </a:solidFill>
          </a:ln>
          <a:extLst>
            <a:ext uri="{909E8E84-426E-40DD-AFC4-6F175D3DCCD1}">
              <a14:hiddenFill xmlns:a14="http://schemas.microsoft.com/office/drawing/2010/main">
                <a:solidFill>
                  <a:srgbClr val="696773"/>
                </a:solidFill>
              </a14:hiddenFill>
            </a:ext>
          </a:extLst>
        </p:spPr>
        <p:style>
          <a:lnRef idx="2">
            <a:schemeClr val="dk1">
              <a:shade val="50000"/>
            </a:schemeClr>
          </a:lnRef>
          <a:fillRef idx="1">
            <a:schemeClr val="dk1"/>
          </a:fillRef>
          <a:effectRef idx="0">
            <a:schemeClr val="dk1"/>
          </a:effectRef>
          <a:fontRef idx="minor">
            <a:schemeClr val="lt1"/>
          </a:fontRef>
        </p:style>
        <p:txBody>
          <a:bodyPr rtlCol="0" anchor="ctr"/>
          <a:p>
            <a:pPr algn="ctr" fontAlgn="base"/>
            <a:r>
              <a:rPr lang="en-US" altLang="zh-CN" sz="800" b="1" strike="noStrike" noProof="1">
                <a:solidFill>
                  <a:schemeClr val="tx1">
                    <a:lumMod val="65000"/>
                    <a:lumOff val="35000"/>
                  </a:schemeClr>
                </a:solidFill>
                <a:latin typeface="Roboto Slab" charset="0"/>
                <a:cs typeface="Roboto Slab" charset="0"/>
              </a:rPr>
              <a:t>\n</a:t>
            </a:r>
            <a:endParaRPr lang="en-US" altLang="zh-CN" sz="800" b="1" strike="noStrike" noProof="1">
              <a:solidFill>
                <a:schemeClr val="tx1">
                  <a:lumMod val="65000"/>
                  <a:lumOff val="35000"/>
                </a:schemeClr>
              </a:solidFill>
              <a:latin typeface="Roboto Slab" charset="0"/>
              <a:cs typeface="Roboto Slab" charset="0"/>
            </a:endParaRPr>
          </a:p>
        </p:txBody>
      </p:sp>
      <p:sp>
        <p:nvSpPr>
          <p:cNvPr id="56" name="圆角矩形 55"/>
          <p:cNvSpPr/>
          <p:nvPr/>
        </p:nvSpPr>
        <p:spPr>
          <a:xfrm>
            <a:off x="6939280" y="3729990"/>
            <a:ext cx="219710" cy="298450"/>
          </a:xfrm>
          <a:prstGeom prst="roundRect">
            <a:avLst>
              <a:gd name="adj" fmla="val 14109"/>
            </a:avLst>
          </a:prstGeom>
          <a:noFill/>
          <a:ln w="6350">
            <a:solidFill>
              <a:schemeClr val="tx1">
                <a:lumMod val="65000"/>
                <a:lumOff val="35000"/>
              </a:schemeClr>
            </a:solidFill>
          </a:ln>
          <a:extLst>
            <a:ext uri="{909E8E84-426E-40DD-AFC4-6F175D3DCCD1}">
              <a14:hiddenFill xmlns:a14="http://schemas.microsoft.com/office/drawing/2010/main">
                <a:solidFill>
                  <a:srgbClr val="696773"/>
                </a:solidFill>
              </a14:hiddenFill>
            </a:ext>
          </a:extLst>
        </p:spPr>
        <p:style>
          <a:lnRef idx="2">
            <a:schemeClr val="dk1">
              <a:shade val="50000"/>
            </a:schemeClr>
          </a:lnRef>
          <a:fillRef idx="1">
            <a:schemeClr val="dk1"/>
          </a:fillRef>
          <a:effectRef idx="0">
            <a:schemeClr val="dk1"/>
          </a:effectRef>
          <a:fontRef idx="minor">
            <a:schemeClr val="lt1"/>
          </a:fontRef>
        </p:style>
        <p:txBody>
          <a:bodyPr rtlCol="0" anchor="ctr"/>
          <a:p>
            <a:pPr algn="ctr" fontAlgn="base"/>
            <a:r>
              <a:rPr lang="en-US" altLang="zh-CN" sz="800" b="1" strike="noStrike" noProof="1">
                <a:solidFill>
                  <a:schemeClr val="tx1">
                    <a:lumMod val="65000"/>
                    <a:lumOff val="35000"/>
                  </a:schemeClr>
                </a:solidFill>
                <a:latin typeface="Roboto Slab" charset="0"/>
                <a:cs typeface="Roboto Slab" charset="0"/>
              </a:rPr>
              <a:t>}</a:t>
            </a:r>
            <a:endParaRPr lang="en-US" altLang="zh-CN" sz="800" b="1" strike="noStrike" noProof="1">
              <a:solidFill>
                <a:schemeClr val="tx1">
                  <a:lumMod val="65000"/>
                  <a:lumOff val="35000"/>
                </a:schemeClr>
              </a:solidFill>
              <a:latin typeface="Roboto Slab" charset="0"/>
              <a:cs typeface="Roboto Slab" charset="0"/>
            </a:endParaRPr>
          </a:p>
        </p:txBody>
      </p:sp>
      <p:sp>
        <p:nvSpPr>
          <p:cNvPr id="28" name="圆角矩形 27"/>
          <p:cNvSpPr/>
          <p:nvPr/>
        </p:nvSpPr>
        <p:spPr>
          <a:xfrm>
            <a:off x="2022475" y="3729990"/>
            <a:ext cx="318135" cy="298450"/>
          </a:xfrm>
          <a:prstGeom prst="roundRect">
            <a:avLst>
              <a:gd name="adj" fmla="val 14109"/>
            </a:avLst>
          </a:prstGeom>
          <a:noFill/>
          <a:ln w="6350">
            <a:solidFill>
              <a:schemeClr val="tx1">
                <a:lumMod val="65000"/>
                <a:lumOff val="35000"/>
              </a:schemeClr>
            </a:solidFill>
          </a:ln>
          <a:extLst>
            <a:ext uri="{909E8E84-426E-40DD-AFC4-6F175D3DCCD1}">
              <a14:hiddenFill xmlns:a14="http://schemas.microsoft.com/office/drawing/2010/main">
                <a:solidFill>
                  <a:srgbClr val="696773"/>
                </a:solidFill>
              </a14:hiddenFill>
            </a:ext>
          </a:extLst>
        </p:spPr>
        <p:style>
          <a:lnRef idx="2">
            <a:schemeClr val="dk1">
              <a:shade val="50000"/>
            </a:schemeClr>
          </a:lnRef>
          <a:fillRef idx="1">
            <a:schemeClr val="dk1"/>
          </a:fillRef>
          <a:effectRef idx="0">
            <a:schemeClr val="dk1"/>
          </a:effectRef>
          <a:fontRef idx="minor">
            <a:schemeClr val="lt1"/>
          </a:fontRef>
        </p:style>
        <p:txBody>
          <a:bodyPr rtlCol="0" anchor="ctr"/>
          <a:p>
            <a:pPr algn="ctr" fontAlgn="base"/>
            <a:r>
              <a:rPr lang="en-US" altLang="zh-CN" sz="800" b="1" strike="noStrike" noProof="1">
                <a:solidFill>
                  <a:schemeClr val="tx1">
                    <a:lumMod val="65000"/>
                    <a:lumOff val="35000"/>
                  </a:schemeClr>
                </a:solidFill>
                <a:latin typeface="Roboto Slab" charset="0"/>
                <a:cs typeface="Roboto Slab" charset="0"/>
              </a:rPr>
              <a:t>\n</a:t>
            </a:r>
            <a:endParaRPr lang="en-US" altLang="zh-CN" sz="800" b="1" strike="noStrike" noProof="1">
              <a:solidFill>
                <a:schemeClr val="tx1">
                  <a:lumMod val="65000"/>
                  <a:lumOff val="35000"/>
                </a:schemeClr>
              </a:solidFill>
              <a:latin typeface="Roboto Slab" charset="0"/>
              <a:cs typeface="Roboto Slab" charset="0"/>
            </a:endParaRPr>
          </a:p>
        </p:txBody>
      </p:sp>
    </p:spTree>
  </p:cSld>
  <p:clrMapOvr>
    <a:masterClrMapping/>
  </p:clrMapOvr>
  <mc:AlternateContent xmlns:mc="http://schemas.openxmlformats.org/markup-compatibility/2006">
    <mc:Choice xmlns:p14="http://schemas.microsoft.com/office/powerpoint/2010/main" Requires="p14">
      <p:transition p14:dur="500">
        <p:push dir="u"/>
      </p:transition>
    </mc:Choice>
    <mc:Fallback>
      <p:transition>
        <p:push dir="u"/>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265" name="标题 1"/>
          <p:cNvSpPr>
            <a:spLocks noGrp="1"/>
          </p:cNvSpPr>
          <p:nvPr>
            <p:ph type="ctrTitle" idx="4294967295"/>
          </p:nvPr>
        </p:nvSpPr>
        <p:spPr>
          <a:xfrm>
            <a:off x="0" y="69850"/>
            <a:ext cx="3513455" cy="581660"/>
          </a:xfrm>
        </p:spPr>
        <p:txBody>
          <a:bodyPr vert="horz" anchor="ctr"/>
          <a:p>
            <a:pPr algn="l">
              <a:buClrTx/>
              <a:buSzTx/>
              <a:buFontTx/>
            </a:pPr>
            <a:r>
              <a:rPr lang="zh-CN" altLang="en-US" sz="2400" b="1" kern="1200">
                <a:solidFill>
                  <a:srgbClr val="A5A5A5"/>
                </a:solidFill>
                <a:latin typeface="微软雅黑" panose="020B0503020204020204" charset="-122"/>
                <a:ea typeface="微软雅黑" panose="020B0503020204020204" charset="-122"/>
                <a:cs typeface="+mj-cs"/>
                <a:sym typeface="微软雅黑" panose="020B0503020204020204" charset="-122"/>
              </a:rPr>
              <a:t>解析</a:t>
            </a:r>
            <a:r>
              <a:rPr lang="en-US" altLang="zh-CN" sz="2400" b="1" kern="1200">
                <a:solidFill>
                  <a:srgbClr val="A5A5A5"/>
                </a:solidFill>
                <a:latin typeface="微软雅黑" panose="020B0503020204020204" charset="-122"/>
                <a:ea typeface="微软雅黑" panose="020B0503020204020204" charset="-122"/>
                <a:cs typeface="+mj-cs"/>
                <a:sym typeface="微软雅黑" panose="020B0503020204020204" charset="-122"/>
              </a:rPr>
              <a:t>CSS-Parser</a:t>
            </a:r>
            <a:endParaRPr lang="en-US" sz="2400" b="1" kern="1200">
              <a:solidFill>
                <a:srgbClr val="A5A5A5"/>
              </a:solidFill>
              <a:latin typeface="微软雅黑" panose="020B0503020204020204" charset="-122"/>
              <a:ea typeface="微软雅黑" panose="020B0503020204020204" charset="-122"/>
              <a:cs typeface="+mj-cs"/>
              <a:sym typeface="微软雅黑" panose="020B0503020204020204" charset="-122"/>
            </a:endParaRPr>
          </a:p>
        </p:txBody>
      </p:sp>
      <p:sp>
        <p:nvSpPr>
          <p:cNvPr id="22" name="圆角矩形 21"/>
          <p:cNvSpPr/>
          <p:nvPr/>
        </p:nvSpPr>
        <p:spPr>
          <a:xfrm>
            <a:off x="932815" y="855345"/>
            <a:ext cx="186690" cy="298450"/>
          </a:xfrm>
          <a:prstGeom prst="roundRect">
            <a:avLst>
              <a:gd name="adj" fmla="val 14109"/>
            </a:avLst>
          </a:prstGeom>
          <a:noFill/>
          <a:ln w="6350">
            <a:solidFill>
              <a:schemeClr val="tx1">
                <a:lumMod val="65000"/>
                <a:lumOff val="35000"/>
              </a:schemeClr>
            </a:solidFill>
          </a:ln>
          <a:extLst>
            <a:ext uri="{909E8E84-426E-40DD-AFC4-6F175D3DCCD1}">
              <a14:hiddenFill xmlns:a14="http://schemas.microsoft.com/office/drawing/2010/main">
                <a:solidFill>
                  <a:srgbClr val="696773"/>
                </a:solidFill>
              </a14:hiddenFill>
            </a:ext>
          </a:extLst>
        </p:spPr>
        <p:style>
          <a:lnRef idx="2">
            <a:schemeClr val="dk1">
              <a:shade val="50000"/>
            </a:schemeClr>
          </a:lnRef>
          <a:fillRef idx="1">
            <a:schemeClr val="dk1"/>
          </a:fillRef>
          <a:effectRef idx="0">
            <a:schemeClr val="dk1"/>
          </a:effectRef>
          <a:fontRef idx="minor">
            <a:schemeClr val="lt1"/>
          </a:fontRef>
        </p:style>
        <p:txBody>
          <a:bodyPr rtlCol="0" anchor="ctr"/>
          <a:p>
            <a:pPr algn="ctr" fontAlgn="base"/>
            <a:r>
              <a:rPr lang="en-US" altLang="zh-CN" sz="800" b="1" strike="noStrike" noProof="1">
                <a:solidFill>
                  <a:schemeClr val="tx1">
                    <a:lumMod val="65000"/>
                    <a:lumOff val="35000"/>
                  </a:schemeClr>
                </a:solidFill>
                <a:latin typeface="Roboto Slab" charset="0"/>
                <a:cs typeface="Roboto Slab" charset="0"/>
              </a:rPr>
              <a:t>.</a:t>
            </a:r>
            <a:endParaRPr lang="en-US" altLang="zh-CN" sz="800" b="1" strike="noStrike" noProof="1">
              <a:solidFill>
                <a:schemeClr val="tx1">
                  <a:lumMod val="65000"/>
                  <a:lumOff val="35000"/>
                </a:schemeClr>
              </a:solidFill>
              <a:latin typeface="Roboto Slab" charset="0"/>
              <a:cs typeface="Roboto Slab" charset="0"/>
            </a:endParaRPr>
          </a:p>
        </p:txBody>
      </p:sp>
      <p:sp>
        <p:nvSpPr>
          <p:cNvPr id="23" name="圆角矩形 22"/>
          <p:cNvSpPr/>
          <p:nvPr/>
        </p:nvSpPr>
        <p:spPr>
          <a:xfrm>
            <a:off x="1189990" y="855345"/>
            <a:ext cx="448945" cy="298450"/>
          </a:xfrm>
          <a:prstGeom prst="roundRect">
            <a:avLst>
              <a:gd name="adj" fmla="val 7446"/>
            </a:avLst>
          </a:prstGeom>
          <a:noFill/>
          <a:ln w="6350">
            <a:solidFill>
              <a:schemeClr val="tx1">
                <a:lumMod val="65000"/>
                <a:lumOff val="35000"/>
              </a:schemeClr>
            </a:solidFill>
          </a:ln>
          <a:extLst>
            <a:ext uri="{909E8E84-426E-40DD-AFC4-6F175D3DCCD1}">
              <a14:hiddenFill xmlns:a14="http://schemas.microsoft.com/office/drawing/2010/main">
                <a:solidFill>
                  <a:srgbClr val="696773"/>
                </a:solidFill>
              </a14:hiddenFill>
            </a:ext>
          </a:extLst>
        </p:spPr>
        <p:style>
          <a:lnRef idx="2">
            <a:schemeClr val="dk1">
              <a:shade val="50000"/>
            </a:schemeClr>
          </a:lnRef>
          <a:fillRef idx="1">
            <a:schemeClr val="dk1"/>
          </a:fillRef>
          <a:effectRef idx="0">
            <a:schemeClr val="dk1"/>
          </a:effectRef>
          <a:fontRef idx="minor">
            <a:schemeClr val="lt1"/>
          </a:fontRef>
        </p:style>
        <p:txBody>
          <a:bodyPr rtlCol="0" anchor="ctr"/>
          <a:p>
            <a:pPr algn="ctr" fontAlgn="base"/>
            <a:r>
              <a:rPr lang="en-US" altLang="zh-CN" sz="800" b="1" strike="noStrike" noProof="1">
                <a:solidFill>
                  <a:schemeClr val="tx1">
                    <a:lumMod val="65000"/>
                    <a:lumOff val="35000"/>
                  </a:schemeClr>
                </a:solidFill>
                <a:latin typeface="Roboto Slab" charset="0"/>
                <a:cs typeface="Roboto Slab" charset="0"/>
              </a:rPr>
              <a:t>box</a:t>
            </a:r>
            <a:endParaRPr lang="en-US" altLang="zh-CN" sz="800" b="1" strike="noStrike" noProof="1">
              <a:solidFill>
                <a:schemeClr val="tx1">
                  <a:lumMod val="65000"/>
                  <a:lumOff val="35000"/>
                </a:schemeClr>
              </a:solidFill>
              <a:latin typeface="Roboto Slab" charset="0"/>
              <a:cs typeface="Roboto Slab" charset="0"/>
            </a:endParaRPr>
          </a:p>
        </p:txBody>
      </p:sp>
      <p:sp>
        <p:nvSpPr>
          <p:cNvPr id="24" name="圆角矩形 23"/>
          <p:cNvSpPr/>
          <p:nvPr/>
        </p:nvSpPr>
        <p:spPr>
          <a:xfrm>
            <a:off x="1709420" y="855345"/>
            <a:ext cx="247015" cy="298450"/>
          </a:xfrm>
          <a:prstGeom prst="roundRect">
            <a:avLst>
              <a:gd name="adj" fmla="val 14109"/>
            </a:avLst>
          </a:prstGeom>
          <a:noFill/>
          <a:ln w="6350">
            <a:solidFill>
              <a:schemeClr val="tx1">
                <a:lumMod val="65000"/>
                <a:lumOff val="35000"/>
              </a:schemeClr>
            </a:solidFill>
          </a:ln>
          <a:extLst>
            <a:ext uri="{909E8E84-426E-40DD-AFC4-6F175D3DCCD1}">
              <a14:hiddenFill xmlns:a14="http://schemas.microsoft.com/office/drawing/2010/main">
                <a:solidFill>
                  <a:srgbClr val="696773"/>
                </a:solidFill>
              </a14:hiddenFill>
            </a:ext>
          </a:extLst>
        </p:spPr>
        <p:style>
          <a:lnRef idx="2">
            <a:schemeClr val="dk1">
              <a:shade val="50000"/>
            </a:schemeClr>
          </a:lnRef>
          <a:fillRef idx="1">
            <a:schemeClr val="dk1"/>
          </a:fillRef>
          <a:effectRef idx="0">
            <a:schemeClr val="dk1"/>
          </a:effectRef>
          <a:fontRef idx="minor">
            <a:schemeClr val="lt1"/>
          </a:fontRef>
        </p:style>
        <p:txBody>
          <a:bodyPr rtlCol="0" anchor="ctr"/>
          <a:p>
            <a:pPr algn="ctr" fontAlgn="base"/>
            <a:r>
              <a:rPr lang="en-US" altLang="zh-CN" sz="800" b="1" strike="noStrike" noProof="1">
                <a:solidFill>
                  <a:schemeClr val="tx1">
                    <a:lumMod val="65000"/>
                    <a:lumOff val="35000"/>
                  </a:schemeClr>
                </a:solidFill>
                <a:latin typeface="Roboto Slab" charset="0"/>
                <a:cs typeface="Roboto Slab" charset="0"/>
              </a:rPr>
              <a:t>{</a:t>
            </a:r>
            <a:endParaRPr lang="en-US" altLang="zh-CN" sz="800" b="1" strike="noStrike" noProof="1">
              <a:solidFill>
                <a:schemeClr val="tx1">
                  <a:lumMod val="65000"/>
                  <a:lumOff val="35000"/>
                </a:schemeClr>
              </a:solidFill>
              <a:latin typeface="Roboto Slab" charset="0"/>
              <a:cs typeface="Roboto Slab" charset="0"/>
            </a:endParaRPr>
          </a:p>
        </p:txBody>
      </p:sp>
      <p:sp>
        <p:nvSpPr>
          <p:cNvPr id="25" name="圆角矩形 24"/>
          <p:cNvSpPr/>
          <p:nvPr/>
        </p:nvSpPr>
        <p:spPr>
          <a:xfrm>
            <a:off x="2415540" y="855345"/>
            <a:ext cx="514985" cy="298450"/>
          </a:xfrm>
          <a:prstGeom prst="roundRect">
            <a:avLst>
              <a:gd name="adj" fmla="val 14109"/>
            </a:avLst>
          </a:prstGeom>
          <a:noFill/>
          <a:ln w="6350">
            <a:solidFill>
              <a:schemeClr val="tx1">
                <a:lumMod val="65000"/>
                <a:lumOff val="35000"/>
              </a:schemeClr>
            </a:solidFill>
          </a:ln>
          <a:extLst>
            <a:ext uri="{909E8E84-426E-40DD-AFC4-6F175D3DCCD1}">
              <a14:hiddenFill xmlns:a14="http://schemas.microsoft.com/office/drawing/2010/main">
                <a:solidFill>
                  <a:srgbClr val="696773"/>
                </a:solidFill>
              </a14:hiddenFill>
            </a:ext>
          </a:extLst>
        </p:spPr>
        <p:style>
          <a:lnRef idx="2">
            <a:schemeClr val="dk1">
              <a:shade val="50000"/>
            </a:schemeClr>
          </a:lnRef>
          <a:fillRef idx="1">
            <a:schemeClr val="dk1"/>
          </a:fillRef>
          <a:effectRef idx="0">
            <a:schemeClr val="dk1"/>
          </a:effectRef>
          <a:fontRef idx="minor">
            <a:schemeClr val="lt1"/>
          </a:fontRef>
        </p:style>
        <p:txBody>
          <a:bodyPr rtlCol="0" anchor="ctr"/>
          <a:p>
            <a:pPr algn="ctr" fontAlgn="base"/>
            <a:r>
              <a:rPr lang="en-US" altLang="zh-CN" sz="800" b="1" strike="noStrike" noProof="1">
                <a:solidFill>
                  <a:schemeClr val="tx1">
                    <a:lumMod val="65000"/>
                    <a:lumOff val="35000"/>
                  </a:schemeClr>
                </a:solidFill>
                <a:latin typeface="Roboto Slab" charset="0"/>
                <a:cs typeface="Roboto Slab" charset="0"/>
              </a:rPr>
              <a:t>width</a:t>
            </a:r>
            <a:endParaRPr lang="en-US" altLang="zh-CN" sz="800" b="1" strike="noStrike" noProof="1">
              <a:solidFill>
                <a:schemeClr val="tx1">
                  <a:lumMod val="65000"/>
                  <a:lumOff val="35000"/>
                </a:schemeClr>
              </a:solidFill>
              <a:latin typeface="Roboto Slab" charset="0"/>
              <a:cs typeface="Roboto Slab" charset="0"/>
            </a:endParaRPr>
          </a:p>
        </p:txBody>
      </p:sp>
      <p:sp>
        <p:nvSpPr>
          <p:cNvPr id="46" name="圆角矩形 45"/>
          <p:cNvSpPr/>
          <p:nvPr/>
        </p:nvSpPr>
        <p:spPr>
          <a:xfrm>
            <a:off x="3001010" y="855345"/>
            <a:ext cx="219710" cy="298450"/>
          </a:xfrm>
          <a:prstGeom prst="roundRect">
            <a:avLst>
              <a:gd name="adj" fmla="val 14109"/>
            </a:avLst>
          </a:prstGeom>
          <a:noFill/>
          <a:ln w="6350">
            <a:solidFill>
              <a:schemeClr val="tx1">
                <a:lumMod val="65000"/>
                <a:lumOff val="35000"/>
              </a:schemeClr>
            </a:solidFill>
          </a:ln>
          <a:extLst>
            <a:ext uri="{909E8E84-426E-40DD-AFC4-6F175D3DCCD1}">
              <a14:hiddenFill xmlns:a14="http://schemas.microsoft.com/office/drawing/2010/main">
                <a:solidFill>
                  <a:srgbClr val="696773"/>
                </a:solidFill>
              </a14:hiddenFill>
            </a:ext>
          </a:extLst>
        </p:spPr>
        <p:style>
          <a:lnRef idx="2">
            <a:schemeClr val="dk1">
              <a:shade val="50000"/>
            </a:schemeClr>
          </a:lnRef>
          <a:fillRef idx="1">
            <a:schemeClr val="dk1"/>
          </a:fillRef>
          <a:effectRef idx="0">
            <a:schemeClr val="dk1"/>
          </a:effectRef>
          <a:fontRef idx="minor">
            <a:schemeClr val="lt1"/>
          </a:fontRef>
        </p:style>
        <p:txBody>
          <a:bodyPr rtlCol="0" anchor="ctr"/>
          <a:p>
            <a:pPr algn="ctr" fontAlgn="base"/>
            <a:r>
              <a:rPr lang="en-US" altLang="zh-CN" sz="800" b="1" strike="noStrike" noProof="1">
                <a:solidFill>
                  <a:schemeClr val="tx1">
                    <a:lumMod val="65000"/>
                    <a:lumOff val="35000"/>
                  </a:schemeClr>
                </a:solidFill>
                <a:latin typeface="Roboto Slab" charset="0"/>
                <a:cs typeface="Roboto Slab" charset="0"/>
              </a:rPr>
              <a:t>:</a:t>
            </a:r>
            <a:endParaRPr lang="en-US" altLang="zh-CN" sz="800" b="1" strike="noStrike" noProof="1">
              <a:solidFill>
                <a:schemeClr val="tx1">
                  <a:lumMod val="65000"/>
                  <a:lumOff val="35000"/>
                </a:schemeClr>
              </a:solidFill>
              <a:latin typeface="Roboto Slab" charset="0"/>
              <a:cs typeface="Roboto Slab" charset="0"/>
            </a:endParaRPr>
          </a:p>
        </p:txBody>
      </p:sp>
      <p:sp>
        <p:nvSpPr>
          <p:cNvPr id="47" name="圆角矩形 46"/>
          <p:cNvSpPr/>
          <p:nvPr/>
        </p:nvSpPr>
        <p:spPr>
          <a:xfrm>
            <a:off x="3291205" y="855345"/>
            <a:ext cx="565150" cy="298450"/>
          </a:xfrm>
          <a:prstGeom prst="roundRect">
            <a:avLst>
              <a:gd name="adj" fmla="val 14109"/>
            </a:avLst>
          </a:prstGeom>
          <a:noFill/>
          <a:ln w="6350">
            <a:solidFill>
              <a:schemeClr val="tx1">
                <a:lumMod val="65000"/>
                <a:lumOff val="35000"/>
              </a:schemeClr>
            </a:solidFill>
          </a:ln>
          <a:extLst>
            <a:ext uri="{909E8E84-426E-40DD-AFC4-6F175D3DCCD1}">
              <a14:hiddenFill xmlns:a14="http://schemas.microsoft.com/office/drawing/2010/main">
                <a:solidFill>
                  <a:srgbClr val="696773"/>
                </a:solidFill>
              </a14:hiddenFill>
            </a:ext>
          </a:extLst>
        </p:spPr>
        <p:style>
          <a:lnRef idx="2">
            <a:schemeClr val="dk1">
              <a:shade val="50000"/>
            </a:schemeClr>
          </a:lnRef>
          <a:fillRef idx="1">
            <a:schemeClr val="dk1"/>
          </a:fillRef>
          <a:effectRef idx="0">
            <a:schemeClr val="dk1"/>
          </a:effectRef>
          <a:fontRef idx="minor">
            <a:schemeClr val="lt1"/>
          </a:fontRef>
        </p:style>
        <p:txBody>
          <a:bodyPr rtlCol="0" anchor="ctr"/>
          <a:p>
            <a:pPr algn="ctr" fontAlgn="base"/>
            <a:r>
              <a:rPr lang="en-US" altLang="zh-CN" sz="800" b="1" strike="noStrike" noProof="1">
                <a:solidFill>
                  <a:schemeClr val="tx1">
                    <a:lumMod val="65000"/>
                    <a:lumOff val="35000"/>
                  </a:schemeClr>
                </a:solidFill>
                <a:latin typeface="Roboto Slab" charset="0"/>
                <a:cs typeface="Roboto Slab" charset="0"/>
              </a:rPr>
              <a:t>100px</a:t>
            </a:r>
            <a:endParaRPr lang="en-US" altLang="zh-CN" sz="800" b="1" strike="noStrike" noProof="1">
              <a:solidFill>
                <a:schemeClr val="tx1">
                  <a:lumMod val="65000"/>
                  <a:lumOff val="35000"/>
                </a:schemeClr>
              </a:solidFill>
              <a:latin typeface="Roboto Slab" charset="0"/>
              <a:cs typeface="Roboto Slab" charset="0"/>
            </a:endParaRPr>
          </a:p>
        </p:txBody>
      </p:sp>
      <p:sp>
        <p:nvSpPr>
          <p:cNvPr id="48" name="圆角矩形 47"/>
          <p:cNvSpPr/>
          <p:nvPr/>
        </p:nvSpPr>
        <p:spPr>
          <a:xfrm>
            <a:off x="3926840" y="855345"/>
            <a:ext cx="219710" cy="298450"/>
          </a:xfrm>
          <a:prstGeom prst="roundRect">
            <a:avLst>
              <a:gd name="adj" fmla="val 14109"/>
            </a:avLst>
          </a:prstGeom>
          <a:noFill/>
          <a:ln w="6350">
            <a:solidFill>
              <a:schemeClr val="tx1">
                <a:lumMod val="65000"/>
                <a:lumOff val="35000"/>
              </a:schemeClr>
            </a:solidFill>
          </a:ln>
          <a:extLst>
            <a:ext uri="{909E8E84-426E-40DD-AFC4-6F175D3DCCD1}">
              <a14:hiddenFill xmlns:a14="http://schemas.microsoft.com/office/drawing/2010/main">
                <a:solidFill>
                  <a:srgbClr val="696773"/>
                </a:solidFill>
              </a14:hiddenFill>
            </a:ext>
          </a:extLst>
        </p:spPr>
        <p:style>
          <a:lnRef idx="2">
            <a:schemeClr val="dk1">
              <a:shade val="50000"/>
            </a:schemeClr>
          </a:lnRef>
          <a:fillRef idx="1">
            <a:schemeClr val="dk1"/>
          </a:fillRef>
          <a:effectRef idx="0">
            <a:schemeClr val="dk1"/>
          </a:effectRef>
          <a:fontRef idx="minor">
            <a:schemeClr val="lt1"/>
          </a:fontRef>
        </p:style>
        <p:txBody>
          <a:bodyPr rtlCol="0" anchor="ctr"/>
          <a:p>
            <a:pPr algn="ctr" fontAlgn="base"/>
            <a:r>
              <a:rPr lang="en-US" altLang="zh-CN" sz="800" b="1" strike="noStrike" noProof="1">
                <a:solidFill>
                  <a:schemeClr val="tx1">
                    <a:lumMod val="65000"/>
                    <a:lumOff val="35000"/>
                  </a:schemeClr>
                </a:solidFill>
                <a:latin typeface="Roboto Slab" charset="0"/>
                <a:cs typeface="Roboto Slab" charset="0"/>
              </a:rPr>
              <a:t>;</a:t>
            </a:r>
            <a:endParaRPr lang="en-US" altLang="zh-CN" sz="800" b="1" strike="noStrike" noProof="1">
              <a:solidFill>
                <a:schemeClr val="tx1">
                  <a:lumMod val="65000"/>
                  <a:lumOff val="35000"/>
                </a:schemeClr>
              </a:solidFill>
              <a:latin typeface="Roboto Slab" charset="0"/>
              <a:cs typeface="Roboto Slab" charset="0"/>
            </a:endParaRPr>
          </a:p>
        </p:txBody>
      </p:sp>
      <p:sp>
        <p:nvSpPr>
          <p:cNvPr id="49" name="圆角矩形 48"/>
          <p:cNvSpPr/>
          <p:nvPr/>
        </p:nvSpPr>
        <p:spPr>
          <a:xfrm>
            <a:off x="4217035" y="855345"/>
            <a:ext cx="386715" cy="298450"/>
          </a:xfrm>
          <a:prstGeom prst="roundRect">
            <a:avLst>
              <a:gd name="adj" fmla="val 14109"/>
            </a:avLst>
          </a:prstGeom>
          <a:noFill/>
          <a:ln w="6350">
            <a:solidFill>
              <a:schemeClr val="tx1">
                <a:lumMod val="65000"/>
                <a:lumOff val="35000"/>
              </a:schemeClr>
            </a:solidFill>
          </a:ln>
          <a:extLst>
            <a:ext uri="{909E8E84-426E-40DD-AFC4-6F175D3DCCD1}">
              <a14:hiddenFill xmlns:a14="http://schemas.microsoft.com/office/drawing/2010/main">
                <a:solidFill>
                  <a:srgbClr val="696773"/>
                </a:solidFill>
              </a14:hiddenFill>
            </a:ext>
          </a:extLst>
        </p:spPr>
        <p:style>
          <a:lnRef idx="2">
            <a:schemeClr val="dk1">
              <a:shade val="50000"/>
            </a:schemeClr>
          </a:lnRef>
          <a:fillRef idx="1">
            <a:schemeClr val="dk1"/>
          </a:fillRef>
          <a:effectRef idx="0">
            <a:schemeClr val="dk1"/>
          </a:effectRef>
          <a:fontRef idx="minor">
            <a:schemeClr val="lt1"/>
          </a:fontRef>
        </p:style>
        <p:txBody>
          <a:bodyPr rtlCol="0" anchor="ctr"/>
          <a:p>
            <a:pPr algn="ctr" fontAlgn="base"/>
            <a:r>
              <a:rPr lang="en-US" altLang="zh-CN" sz="800" b="1" strike="noStrike" noProof="1">
                <a:solidFill>
                  <a:schemeClr val="tx1">
                    <a:lumMod val="65000"/>
                    <a:lumOff val="35000"/>
                  </a:schemeClr>
                </a:solidFill>
                <a:latin typeface="Roboto Slab" charset="0"/>
                <a:cs typeface="Roboto Slab" charset="0"/>
              </a:rPr>
              <a:t>\n</a:t>
            </a:r>
            <a:endParaRPr lang="en-US" altLang="zh-CN" sz="800" b="1" strike="noStrike" noProof="1">
              <a:solidFill>
                <a:schemeClr val="tx1">
                  <a:lumMod val="65000"/>
                  <a:lumOff val="35000"/>
                </a:schemeClr>
              </a:solidFill>
              <a:latin typeface="Roboto Slab" charset="0"/>
              <a:cs typeface="Roboto Slab" charset="0"/>
            </a:endParaRPr>
          </a:p>
        </p:txBody>
      </p:sp>
      <p:sp>
        <p:nvSpPr>
          <p:cNvPr id="50" name="圆角矩形 49"/>
          <p:cNvSpPr/>
          <p:nvPr/>
        </p:nvSpPr>
        <p:spPr>
          <a:xfrm>
            <a:off x="4674235" y="855345"/>
            <a:ext cx="637540" cy="298450"/>
          </a:xfrm>
          <a:prstGeom prst="roundRect">
            <a:avLst>
              <a:gd name="adj" fmla="val 14109"/>
            </a:avLst>
          </a:prstGeom>
          <a:noFill/>
          <a:ln w="6350">
            <a:solidFill>
              <a:schemeClr val="tx1">
                <a:lumMod val="65000"/>
                <a:lumOff val="35000"/>
              </a:schemeClr>
            </a:solidFill>
          </a:ln>
          <a:extLst>
            <a:ext uri="{909E8E84-426E-40DD-AFC4-6F175D3DCCD1}">
              <a14:hiddenFill xmlns:a14="http://schemas.microsoft.com/office/drawing/2010/main">
                <a:solidFill>
                  <a:srgbClr val="696773"/>
                </a:solidFill>
              </a14:hiddenFill>
            </a:ext>
          </a:extLst>
        </p:spPr>
        <p:style>
          <a:lnRef idx="2">
            <a:schemeClr val="dk1">
              <a:shade val="50000"/>
            </a:schemeClr>
          </a:lnRef>
          <a:fillRef idx="1">
            <a:schemeClr val="dk1"/>
          </a:fillRef>
          <a:effectRef idx="0">
            <a:schemeClr val="dk1"/>
          </a:effectRef>
          <a:fontRef idx="minor">
            <a:schemeClr val="lt1"/>
          </a:fontRef>
        </p:style>
        <p:txBody>
          <a:bodyPr rtlCol="0" anchor="ctr"/>
          <a:p>
            <a:pPr algn="ctr" fontAlgn="base"/>
            <a:r>
              <a:rPr lang="en-US" altLang="zh-CN" sz="800" b="1" strike="noStrike" noProof="1">
                <a:solidFill>
                  <a:schemeClr val="tx1">
                    <a:lumMod val="65000"/>
                    <a:lumOff val="35000"/>
                  </a:schemeClr>
                </a:solidFill>
                <a:latin typeface="Roboto Slab" charset="0"/>
                <a:cs typeface="Roboto Slab" charset="0"/>
              </a:rPr>
              <a:t>height</a:t>
            </a:r>
            <a:endParaRPr lang="en-US" altLang="zh-CN" sz="800" b="1" strike="noStrike" noProof="1">
              <a:solidFill>
                <a:schemeClr val="tx1">
                  <a:lumMod val="65000"/>
                  <a:lumOff val="35000"/>
                </a:schemeClr>
              </a:solidFill>
              <a:latin typeface="Roboto Slab" charset="0"/>
              <a:cs typeface="Roboto Slab" charset="0"/>
            </a:endParaRPr>
          </a:p>
        </p:txBody>
      </p:sp>
      <p:sp>
        <p:nvSpPr>
          <p:cNvPr id="51" name="圆角矩形 50"/>
          <p:cNvSpPr/>
          <p:nvPr/>
        </p:nvSpPr>
        <p:spPr>
          <a:xfrm>
            <a:off x="5382260" y="855345"/>
            <a:ext cx="219710" cy="298450"/>
          </a:xfrm>
          <a:prstGeom prst="roundRect">
            <a:avLst>
              <a:gd name="adj" fmla="val 14109"/>
            </a:avLst>
          </a:prstGeom>
          <a:noFill/>
          <a:ln w="6350">
            <a:solidFill>
              <a:schemeClr val="tx1">
                <a:lumMod val="65000"/>
                <a:lumOff val="35000"/>
              </a:schemeClr>
            </a:solidFill>
          </a:ln>
          <a:extLst>
            <a:ext uri="{909E8E84-426E-40DD-AFC4-6F175D3DCCD1}">
              <a14:hiddenFill xmlns:a14="http://schemas.microsoft.com/office/drawing/2010/main">
                <a:solidFill>
                  <a:srgbClr val="696773"/>
                </a:solidFill>
              </a14:hiddenFill>
            </a:ext>
          </a:extLst>
        </p:spPr>
        <p:style>
          <a:lnRef idx="2">
            <a:schemeClr val="dk1">
              <a:shade val="50000"/>
            </a:schemeClr>
          </a:lnRef>
          <a:fillRef idx="1">
            <a:schemeClr val="dk1"/>
          </a:fillRef>
          <a:effectRef idx="0">
            <a:schemeClr val="dk1"/>
          </a:effectRef>
          <a:fontRef idx="minor">
            <a:schemeClr val="lt1"/>
          </a:fontRef>
        </p:style>
        <p:txBody>
          <a:bodyPr rtlCol="0" anchor="ctr"/>
          <a:p>
            <a:pPr algn="ctr" fontAlgn="base"/>
            <a:r>
              <a:rPr lang="en-US" altLang="zh-CN" sz="800" b="1" strike="noStrike" noProof="1">
                <a:solidFill>
                  <a:schemeClr val="tx1">
                    <a:lumMod val="65000"/>
                    <a:lumOff val="35000"/>
                  </a:schemeClr>
                </a:solidFill>
                <a:latin typeface="Roboto Slab" charset="0"/>
                <a:cs typeface="Roboto Slab" charset="0"/>
              </a:rPr>
              <a:t>:</a:t>
            </a:r>
            <a:endParaRPr lang="en-US" altLang="zh-CN" sz="800" b="1" strike="noStrike" noProof="1">
              <a:solidFill>
                <a:schemeClr val="tx1">
                  <a:lumMod val="65000"/>
                  <a:lumOff val="35000"/>
                </a:schemeClr>
              </a:solidFill>
              <a:latin typeface="Roboto Slab" charset="0"/>
              <a:cs typeface="Roboto Slab" charset="0"/>
            </a:endParaRPr>
          </a:p>
        </p:txBody>
      </p:sp>
      <p:sp>
        <p:nvSpPr>
          <p:cNvPr id="52" name="圆角矩形 51"/>
          <p:cNvSpPr/>
          <p:nvPr/>
        </p:nvSpPr>
        <p:spPr>
          <a:xfrm>
            <a:off x="5672455" y="855345"/>
            <a:ext cx="512445" cy="298450"/>
          </a:xfrm>
          <a:prstGeom prst="roundRect">
            <a:avLst>
              <a:gd name="adj" fmla="val 14109"/>
            </a:avLst>
          </a:prstGeom>
          <a:noFill/>
          <a:ln w="6350">
            <a:solidFill>
              <a:schemeClr val="tx1">
                <a:lumMod val="65000"/>
                <a:lumOff val="35000"/>
              </a:schemeClr>
            </a:solidFill>
          </a:ln>
          <a:extLst>
            <a:ext uri="{909E8E84-426E-40DD-AFC4-6F175D3DCCD1}">
              <a14:hiddenFill xmlns:a14="http://schemas.microsoft.com/office/drawing/2010/main">
                <a:solidFill>
                  <a:srgbClr val="696773"/>
                </a:solidFill>
              </a14:hiddenFill>
            </a:ext>
          </a:extLst>
        </p:spPr>
        <p:style>
          <a:lnRef idx="2">
            <a:schemeClr val="dk1">
              <a:shade val="50000"/>
            </a:schemeClr>
          </a:lnRef>
          <a:fillRef idx="1">
            <a:schemeClr val="dk1"/>
          </a:fillRef>
          <a:effectRef idx="0">
            <a:schemeClr val="dk1"/>
          </a:effectRef>
          <a:fontRef idx="minor">
            <a:schemeClr val="lt1"/>
          </a:fontRef>
        </p:style>
        <p:txBody>
          <a:bodyPr rtlCol="0" anchor="ctr"/>
          <a:p>
            <a:pPr algn="ctr" fontAlgn="base"/>
            <a:r>
              <a:rPr lang="en-US" altLang="zh-CN" sz="800" b="1" strike="noStrike" noProof="1">
                <a:solidFill>
                  <a:schemeClr val="tx1">
                    <a:lumMod val="65000"/>
                    <a:lumOff val="35000"/>
                  </a:schemeClr>
                </a:solidFill>
                <a:latin typeface="Roboto Slab" charset="0"/>
                <a:cs typeface="Roboto Slab" charset="0"/>
              </a:rPr>
              <a:t>100px</a:t>
            </a:r>
            <a:endParaRPr lang="en-US" altLang="zh-CN" sz="800" b="1" strike="noStrike" noProof="1">
              <a:solidFill>
                <a:schemeClr val="tx1">
                  <a:lumMod val="65000"/>
                  <a:lumOff val="35000"/>
                </a:schemeClr>
              </a:solidFill>
              <a:latin typeface="Roboto Slab" charset="0"/>
              <a:cs typeface="Roboto Slab" charset="0"/>
            </a:endParaRPr>
          </a:p>
        </p:txBody>
      </p:sp>
      <p:sp>
        <p:nvSpPr>
          <p:cNvPr id="53" name="圆角矩形 52"/>
          <p:cNvSpPr/>
          <p:nvPr/>
        </p:nvSpPr>
        <p:spPr>
          <a:xfrm>
            <a:off x="6255385" y="855345"/>
            <a:ext cx="219710" cy="298450"/>
          </a:xfrm>
          <a:prstGeom prst="roundRect">
            <a:avLst>
              <a:gd name="adj" fmla="val 14109"/>
            </a:avLst>
          </a:prstGeom>
          <a:noFill/>
          <a:ln w="6350">
            <a:solidFill>
              <a:schemeClr val="tx1">
                <a:lumMod val="65000"/>
                <a:lumOff val="35000"/>
              </a:schemeClr>
            </a:solidFill>
          </a:ln>
          <a:extLst>
            <a:ext uri="{909E8E84-426E-40DD-AFC4-6F175D3DCCD1}">
              <a14:hiddenFill xmlns:a14="http://schemas.microsoft.com/office/drawing/2010/main">
                <a:solidFill>
                  <a:srgbClr val="696773"/>
                </a:solidFill>
              </a14:hiddenFill>
            </a:ext>
          </a:extLst>
        </p:spPr>
        <p:style>
          <a:lnRef idx="2">
            <a:schemeClr val="dk1">
              <a:shade val="50000"/>
            </a:schemeClr>
          </a:lnRef>
          <a:fillRef idx="1">
            <a:schemeClr val="dk1"/>
          </a:fillRef>
          <a:effectRef idx="0">
            <a:schemeClr val="dk1"/>
          </a:effectRef>
          <a:fontRef idx="minor">
            <a:schemeClr val="lt1"/>
          </a:fontRef>
        </p:style>
        <p:txBody>
          <a:bodyPr rtlCol="0" anchor="ctr"/>
          <a:p>
            <a:pPr algn="ctr" fontAlgn="base"/>
            <a:r>
              <a:rPr lang="en-US" altLang="zh-CN" sz="800" b="1" strike="noStrike" noProof="1">
                <a:solidFill>
                  <a:schemeClr val="tx1">
                    <a:lumMod val="65000"/>
                    <a:lumOff val="35000"/>
                  </a:schemeClr>
                </a:solidFill>
                <a:latin typeface="Roboto Slab" charset="0"/>
                <a:cs typeface="Roboto Slab" charset="0"/>
              </a:rPr>
              <a:t>;</a:t>
            </a:r>
            <a:endParaRPr lang="en-US" altLang="zh-CN" sz="800" b="1" strike="noStrike" noProof="1">
              <a:solidFill>
                <a:schemeClr val="tx1">
                  <a:lumMod val="65000"/>
                  <a:lumOff val="35000"/>
                </a:schemeClr>
              </a:solidFill>
              <a:latin typeface="Roboto Slab" charset="0"/>
              <a:cs typeface="Roboto Slab" charset="0"/>
            </a:endParaRPr>
          </a:p>
        </p:txBody>
      </p:sp>
      <p:sp>
        <p:nvSpPr>
          <p:cNvPr id="55" name="圆角矩形 54"/>
          <p:cNvSpPr/>
          <p:nvPr/>
        </p:nvSpPr>
        <p:spPr>
          <a:xfrm>
            <a:off x="6545580" y="855345"/>
            <a:ext cx="327660" cy="298450"/>
          </a:xfrm>
          <a:prstGeom prst="roundRect">
            <a:avLst>
              <a:gd name="adj" fmla="val 14109"/>
            </a:avLst>
          </a:prstGeom>
          <a:noFill/>
          <a:ln w="6350">
            <a:solidFill>
              <a:schemeClr val="tx1">
                <a:lumMod val="65000"/>
                <a:lumOff val="35000"/>
              </a:schemeClr>
            </a:solidFill>
          </a:ln>
          <a:extLst>
            <a:ext uri="{909E8E84-426E-40DD-AFC4-6F175D3DCCD1}">
              <a14:hiddenFill xmlns:a14="http://schemas.microsoft.com/office/drawing/2010/main">
                <a:solidFill>
                  <a:srgbClr val="696773"/>
                </a:solidFill>
              </a14:hiddenFill>
            </a:ext>
          </a:extLst>
        </p:spPr>
        <p:style>
          <a:lnRef idx="2">
            <a:schemeClr val="dk1">
              <a:shade val="50000"/>
            </a:schemeClr>
          </a:lnRef>
          <a:fillRef idx="1">
            <a:schemeClr val="dk1"/>
          </a:fillRef>
          <a:effectRef idx="0">
            <a:schemeClr val="dk1"/>
          </a:effectRef>
          <a:fontRef idx="minor">
            <a:schemeClr val="lt1"/>
          </a:fontRef>
        </p:style>
        <p:txBody>
          <a:bodyPr rtlCol="0" anchor="ctr"/>
          <a:p>
            <a:pPr algn="ctr" fontAlgn="base"/>
            <a:r>
              <a:rPr lang="en-US" altLang="zh-CN" sz="800" b="1" strike="noStrike" noProof="1">
                <a:solidFill>
                  <a:schemeClr val="tx1">
                    <a:lumMod val="65000"/>
                    <a:lumOff val="35000"/>
                  </a:schemeClr>
                </a:solidFill>
                <a:latin typeface="Roboto Slab" charset="0"/>
                <a:cs typeface="Roboto Slab" charset="0"/>
              </a:rPr>
              <a:t>\n</a:t>
            </a:r>
            <a:endParaRPr lang="en-US" altLang="zh-CN" sz="800" b="1" strike="noStrike" noProof="1">
              <a:solidFill>
                <a:schemeClr val="tx1">
                  <a:lumMod val="65000"/>
                  <a:lumOff val="35000"/>
                </a:schemeClr>
              </a:solidFill>
              <a:latin typeface="Roboto Slab" charset="0"/>
              <a:cs typeface="Roboto Slab" charset="0"/>
            </a:endParaRPr>
          </a:p>
        </p:txBody>
      </p:sp>
      <p:sp>
        <p:nvSpPr>
          <p:cNvPr id="56" name="圆角矩形 55"/>
          <p:cNvSpPr/>
          <p:nvPr/>
        </p:nvSpPr>
        <p:spPr>
          <a:xfrm>
            <a:off x="6943725" y="855345"/>
            <a:ext cx="219710" cy="298450"/>
          </a:xfrm>
          <a:prstGeom prst="roundRect">
            <a:avLst>
              <a:gd name="adj" fmla="val 14109"/>
            </a:avLst>
          </a:prstGeom>
          <a:noFill/>
          <a:ln w="6350">
            <a:solidFill>
              <a:schemeClr val="tx1">
                <a:lumMod val="65000"/>
                <a:lumOff val="35000"/>
              </a:schemeClr>
            </a:solidFill>
          </a:ln>
          <a:extLst>
            <a:ext uri="{909E8E84-426E-40DD-AFC4-6F175D3DCCD1}">
              <a14:hiddenFill xmlns:a14="http://schemas.microsoft.com/office/drawing/2010/main">
                <a:solidFill>
                  <a:srgbClr val="696773"/>
                </a:solidFill>
              </a14:hiddenFill>
            </a:ext>
          </a:extLst>
        </p:spPr>
        <p:style>
          <a:lnRef idx="2">
            <a:schemeClr val="dk1">
              <a:shade val="50000"/>
            </a:schemeClr>
          </a:lnRef>
          <a:fillRef idx="1">
            <a:schemeClr val="dk1"/>
          </a:fillRef>
          <a:effectRef idx="0">
            <a:schemeClr val="dk1"/>
          </a:effectRef>
          <a:fontRef idx="minor">
            <a:schemeClr val="lt1"/>
          </a:fontRef>
        </p:style>
        <p:txBody>
          <a:bodyPr rtlCol="0" anchor="ctr"/>
          <a:p>
            <a:pPr algn="ctr" fontAlgn="base"/>
            <a:r>
              <a:rPr lang="en-US" altLang="zh-CN" sz="800" b="1" strike="noStrike" noProof="1">
                <a:solidFill>
                  <a:schemeClr val="tx1">
                    <a:lumMod val="65000"/>
                    <a:lumOff val="35000"/>
                  </a:schemeClr>
                </a:solidFill>
                <a:latin typeface="Roboto Slab" charset="0"/>
                <a:cs typeface="Roboto Slab" charset="0"/>
              </a:rPr>
              <a:t>}</a:t>
            </a:r>
            <a:endParaRPr lang="en-US" altLang="zh-CN" sz="800" b="1" strike="noStrike" noProof="1">
              <a:solidFill>
                <a:schemeClr val="tx1">
                  <a:lumMod val="65000"/>
                  <a:lumOff val="35000"/>
                </a:schemeClr>
              </a:solidFill>
              <a:latin typeface="Roboto Slab" charset="0"/>
              <a:cs typeface="Roboto Slab" charset="0"/>
            </a:endParaRPr>
          </a:p>
        </p:txBody>
      </p:sp>
      <p:sp>
        <p:nvSpPr>
          <p:cNvPr id="28" name="圆角矩形 27"/>
          <p:cNvSpPr/>
          <p:nvPr/>
        </p:nvSpPr>
        <p:spPr>
          <a:xfrm>
            <a:off x="2026920" y="855345"/>
            <a:ext cx="318135" cy="298450"/>
          </a:xfrm>
          <a:prstGeom prst="roundRect">
            <a:avLst>
              <a:gd name="adj" fmla="val 14109"/>
            </a:avLst>
          </a:prstGeom>
          <a:noFill/>
          <a:ln w="6350">
            <a:solidFill>
              <a:schemeClr val="tx1">
                <a:lumMod val="65000"/>
                <a:lumOff val="35000"/>
              </a:schemeClr>
            </a:solidFill>
          </a:ln>
          <a:extLst>
            <a:ext uri="{909E8E84-426E-40DD-AFC4-6F175D3DCCD1}">
              <a14:hiddenFill xmlns:a14="http://schemas.microsoft.com/office/drawing/2010/main">
                <a:solidFill>
                  <a:srgbClr val="696773"/>
                </a:solidFill>
              </a14:hiddenFill>
            </a:ext>
          </a:extLst>
        </p:spPr>
        <p:style>
          <a:lnRef idx="2">
            <a:schemeClr val="dk1">
              <a:shade val="50000"/>
            </a:schemeClr>
          </a:lnRef>
          <a:fillRef idx="1">
            <a:schemeClr val="dk1"/>
          </a:fillRef>
          <a:effectRef idx="0">
            <a:schemeClr val="dk1"/>
          </a:effectRef>
          <a:fontRef idx="minor">
            <a:schemeClr val="lt1"/>
          </a:fontRef>
        </p:style>
        <p:txBody>
          <a:bodyPr rtlCol="0" anchor="ctr"/>
          <a:p>
            <a:pPr algn="ctr" fontAlgn="base"/>
            <a:r>
              <a:rPr lang="en-US" altLang="zh-CN" sz="800" b="1" strike="noStrike" noProof="1">
                <a:solidFill>
                  <a:schemeClr val="tx1">
                    <a:lumMod val="65000"/>
                    <a:lumOff val="35000"/>
                  </a:schemeClr>
                </a:solidFill>
                <a:latin typeface="Roboto Slab" charset="0"/>
                <a:cs typeface="Roboto Slab" charset="0"/>
              </a:rPr>
              <a:t>\n</a:t>
            </a:r>
            <a:endParaRPr lang="en-US" altLang="zh-CN" sz="800" b="1" strike="noStrike" noProof="1">
              <a:solidFill>
                <a:schemeClr val="tx1">
                  <a:lumMod val="65000"/>
                  <a:lumOff val="35000"/>
                </a:schemeClr>
              </a:solidFill>
              <a:latin typeface="Roboto Slab" charset="0"/>
              <a:cs typeface="Roboto Slab" charset="0"/>
            </a:endParaRPr>
          </a:p>
        </p:txBody>
      </p:sp>
      <p:sp>
        <p:nvSpPr>
          <p:cNvPr id="26677" name="文本框 75"/>
          <p:cNvSpPr txBox="1"/>
          <p:nvPr/>
        </p:nvSpPr>
        <p:spPr>
          <a:xfrm>
            <a:off x="4120515" y="1277620"/>
            <a:ext cx="2947035" cy="1383665"/>
          </a:xfrm>
          <a:prstGeom prst="rect">
            <a:avLst/>
          </a:prstGeom>
          <a:noFill/>
          <a:ln w="9525">
            <a:noFill/>
          </a:ln>
        </p:spPr>
        <p:txBody>
          <a:bodyPr wrap="square" anchor="t">
            <a:spAutoFit/>
          </a:bodyPr>
          <a:p>
            <a:pPr algn="l">
              <a:lnSpc>
                <a:spcPct val="150000"/>
              </a:lnSpc>
            </a:pPr>
            <a:r>
              <a:rPr lang="en-US" altLang="zh-CN" b="1">
                <a:latin typeface="Roboto Slab" charset="0"/>
                <a:ea typeface="微软雅黑" panose="020B0503020204020204" charset="-122"/>
              </a:rPr>
              <a:t>.box {</a:t>
            </a:r>
            <a:endParaRPr lang="en-US" altLang="zh-CN" b="1">
              <a:latin typeface="Roboto Slab" charset="0"/>
              <a:ea typeface="微软雅黑" panose="020B0503020204020204" charset="-122"/>
            </a:endParaRPr>
          </a:p>
          <a:p>
            <a:pPr algn="l">
              <a:lnSpc>
                <a:spcPct val="150000"/>
              </a:lnSpc>
            </a:pPr>
            <a:r>
              <a:rPr lang="en-US" altLang="zh-CN" b="1">
                <a:latin typeface="Roboto Slab" charset="0"/>
                <a:ea typeface="微软雅黑" panose="020B0503020204020204" charset="-122"/>
              </a:rPr>
              <a:t>    width : 100px ;</a:t>
            </a:r>
            <a:endParaRPr lang="en-US" altLang="zh-CN" b="1">
              <a:latin typeface="Roboto Slab" charset="0"/>
              <a:ea typeface="微软雅黑" panose="020B0503020204020204" charset="-122"/>
            </a:endParaRPr>
          </a:p>
          <a:p>
            <a:pPr algn="l">
              <a:lnSpc>
                <a:spcPct val="150000"/>
              </a:lnSpc>
            </a:pPr>
            <a:r>
              <a:rPr lang="en-US" altLang="zh-CN" b="1">
                <a:latin typeface="Roboto Slab" charset="0"/>
                <a:ea typeface="微软雅黑" panose="020B0503020204020204" charset="-122"/>
              </a:rPr>
              <a:t>    height : 100px ;</a:t>
            </a:r>
            <a:endParaRPr lang="en-US" altLang="zh-CN" b="1">
              <a:latin typeface="Roboto Slab" charset="0"/>
              <a:ea typeface="微软雅黑" panose="020B0503020204020204" charset="-122"/>
            </a:endParaRPr>
          </a:p>
          <a:p>
            <a:pPr algn="l">
              <a:lnSpc>
                <a:spcPct val="150000"/>
              </a:lnSpc>
            </a:pPr>
            <a:r>
              <a:rPr lang="en-US" altLang="zh-CN" b="1">
                <a:latin typeface="Roboto Slab" charset="0"/>
                <a:ea typeface="微软雅黑" panose="020B0503020204020204" charset="-122"/>
              </a:rPr>
              <a:t>  }</a:t>
            </a:r>
            <a:endParaRPr lang="en-US" altLang="zh-CN" b="1">
              <a:latin typeface="Roboto Slab" charset="0"/>
              <a:ea typeface="微软雅黑" panose="020B0503020204020204" charset="-122"/>
            </a:endParaRPr>
          </a:p>
        </p:txBody>
      </p:sp>
      <p:sp>
        <p:nvSpPr>
          <p:cNvPr id="2" name="文本框 75"/>
          <p:cNvSpPr txBox="1"/>
          <p:nvPr/>
        </p:nvSpPr>
        <p:spPr>
          <a:xfrm>
            <a:off x="937895" y="1355725"/>
            <a:ext cx="2523490" cy="306705"/>
          </a:xfrm>
          <a:prstGeom prst="rect">
            <a:avLst/>
          </a:prstGeom>
          <a:noFill/>
          <a:ln w="9525">
            <a:noFill/>
          </a:ln>
        </p:spPr>
        <p:txBody>
          <a:bodyPr wrap="square" anchor="t">
            <a:spAutoFit/>
          </a:bodyPr>
          <a:p>
            <a:pPr algn="l">
              <a:lnSpc>
                <a:spcPct val="100000"/>
              </a:lnSpc>
            </a:pPr>
            <a:r>
              <a:rPr lang="en-US" altLang="zh-CN" b="1">
                <a:solidFill>
                  <a:srgbClr val="597EE6"/>
                </a:solidFill>
                <a:latin typeface="Roboto Slab" charset="0"/>
                <a:ea typeface="微软雅黑" panose="020B0503020204020204" charset="-122"/>
              </a:rPr>
              <a:t>selector [relation] [selector]</a:t>
            </a:r>
            <a:endParaRPr lang="en-US" altLang="zh-CN" b="1">
              <a:solidFill>
                <a:srgbClr val="597EE6"/>
              </a:solidFill>
              <a:latin typeface="Roboto Slab" charset="0"/>
              <a:ea typeface="微软雅黑" panose="020B0503020204020204" charset="-122"/>
            </a:endParaRPr>
          </a:p>
        </p:txBody>
      </p:sp>
      <p:sp>
        <p:nvSpPr>
          <p:cNvPr id="5" name="文本框 75"/>
          <p:cNvSpPr txBox="1"/>
          <p:nvPr/>
        </p:nvSpPr>
        <p:spPr>
          <a:xfrm>
            <a:off x="2080895" y="1703070"/>
            <a:ext cx="1380490" cy="306705"/>
          </a:xfrm>
          <a:prstGeom prst="rect">
            <a:avLst/>
          </a:prstGeom>
          <a:noFill/>
          <a:ln w="9525">
            <a:noFill/>
          </a:ln>
        </p:spPr>
        <p:txBody>
          <a:bodyPr wrap="square" anchor="t">
            <a:spAutoFit/>
          </a:bodyPr>
          <a:p>
            <a:pPr algn="r">
              <a:lnSpc>
                <a:spcPct val="100000"/>
              </a:lnSpc>
            </a:pPr>
            <a:r>
              <a:rPr lang="en-US" altLang="zh-CN" b="1">
                <a:solidFill>
                  <a:srgbClr val="597EE6"/>
                </a:solidFill>
                <a:latin typeface="Roboto Slab" charset="0"/>
                <a:ea typeface="微软雅黑" panose="020B0503020204020204" charset="-122"/>
              </a:rPr>
              <a:t>property</a:t>
            </a:r>
            <a:endParaRPr lang="en-US" altLang="zh-CN" b="1">
              <a:solidFill>
                <a:srgbClr val="597EE6"/>
              </a:solidFill>
              <a:latin typeface="Roboto Slab" charset="0"/>
              <a:ea typeface="微软雅黑" panose="020B0503020204020204" charset="-122"/>
            </a:endParaRPr>
          </a:p>
        </p:txBody>
      </p:sp>
      <p:cxnSp>
        <p:nvCxnSpPr>
          <p:cNvPr id="30" name="直接箭头连接符 29"/>
          <p:cNvCxnSpPr/>
          <p:nvPr/>
        </p:nvCxnSpPr>
        <p:spPr>
          <a:xfrm>
            <a:off x="3630930" y="2233295"/>
            <a:ext cx="489585" cy="6985"/>
          </a:xfrm>
          <a:prstGeom prst="straightConnector1">
            <a:avLst/>
          </a:prstGeom>
          <a:ln w="19050">
            <a:solidFill>
              <a:srgbClr val="FFC000"/>
            </a:solidFill>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39" name="直接箭头连接符 38"/>
          <p:cNvCxnSpPr/>
          <p:nvPr/>
        </p:nvCxnSpPr>
        <p:spPr>
          <a:xfrm flipV="1">
            <a:off x="3592195" y="1506855"/>
            <a:ext cx="507365" cy="3810"/>
          </a:xfrm>
          <a:prstGeom prst="straightConnector1">
            <a:avLst/>
          </a:prstGeom>
          <a:ln w="19050">
            <a:solidFill>
              <a:srgbClr val="FFC000"/>
            </a:solidFill>
            <a:headEnd type="none"/>
            <a:tailEnd type="triangle" w="med" len="med"/>
          </a:ln>
        </p:spPr>
        <p:style>
          <a:lnRef idx="1">
            <a:schemeClr val="accent1"/>
          </a:lnRef>
          <a:fillRef idx="0">
            <a:schemeClr val="accent1"/>
          </a:fillRef>
          <a:effectRef idx="0">
            <a:schemeClr val="accent1"/>
          </a:effectRef>
          <a:fontRef idx="minor">
            <a:schemeClr val="tx1"/>
          </a:fontRef>
        </p:style>
      </p:cxnSp>
      <p:sp>
        <p:nvSpPr>
          <p:cNvPr id="40" name="文本框 75"/>
          <p:cNvSpPr txBox="1"/>
          <p:nvPr/>
        </p:nvSpPr>
        <p:spPr>
          <a:xfrm>
            <a:off x="1750060" y="2083435"/>
            <a:ext cx="1711325" cy="306705"/>
          </a:xfrm>
          <a:prstGeom prst="rect">
            <a:avLst/>
          </a:prstGeom>
          <a:noFill/>
          <a:ln w="9525">
            <a:noFill/>
          </a:ln>
        </p:spPr>
        <p:txBody>
          <a:bodyPr wrap="square" anchor="t">
            <a:spAutoFit/>
          </a:bodyPr>
          <a:p>
            <a:pPr algn="r">
              <a:lnSpc>
                <a:spcPct val="100000"/>
              </a:lnSpc>
            </a:pPr>
            <a:r>
              <a:rPr lang="en-US" altLang="zh-CN" b="1">
                <a:solidFill>
                  <a:srgbClr val="597EE6"/>
                </a:solidFill>
                <a:latin typeface="Roboto Slab" charset="0"/>
                <a:ea typeface="微软雅黑" panose="020B0503020204020204" charset="-122"/>
              </a:rPr>
              <a:t>property</a:t>
            </a:r>
            <a:endParaRPr lang="en-US" altLang="zh-CN" b="1">
              <a:solidFill>
                <a:srgbClr val="597EE6"/>
              </a:solidFill>
              <a:latin typeface="Roboto Slab" charset="0"/>
              <a:ea typeface="微软雅黑" panose="020B0503020204020204" charset="-122"/>
            </a:endParaRPr>
          </a:p>
        </p:txBody>
      </p:sp>
      <p:cxnSp>
        <p:nvCxnSpPr>
          <p:cNvPr id="41" name="直接箭头连接符 40"/>
          <p:cNvCxnSpPr/>
          <p:nvPr/>
        </p:nvCxnSpPr>
        <p:spPr>
          <a:xfrm>
            <a:off x="3613785" y="1852930"/>
            <a:ext cx="513715" cy="6350"/>
          </a:xfrm>
          <a:prstGeom prst="straightConnector1">
            <a:avLst/>
          </a:prstGeom>
          <a:ln w="19050">
            <a:solidFill>
              <a:srgbClr val="FFC000"/>
            </a:solidFill>
            <a:headEnd type="none"/>
            <a:tailEnd type="triangle" w="med" len="med"/>
          </a:ln>
        </p:spPr>
        <p:style>
          <a:lnRef idx="1">
            <a:schemeClr val="accent1"/>
          </a:lnRef>
          <a:fillRef idx="0">
            <a:schemeClr val="accent1"/>
          </a:fillRef>
          <a:effectRef idx="0">
            <a:schemeClr val="accent1"/>
          </a:effectRef>
          <a:fontRef idx="minor">
            <a:schemeClr val="tx1"/>
          </a:fontRef>
        </p:style>
      </p:cxnSp>
      <p:sp>
        <p:nvSpPr>
          <p:cNvPr id="59" name="圆角矩形 58"/>
          <p:cNvSpPr/>
          <p:nvPr/>
        </p:nvSpPr>
        <p:spPr>
          <a:xfrm>
            <a:off x="821055" y="2912745"/>
            <a:ext cx="6424930" cy="1744980"/>
          </a:xfrm>
          <a:prstGeom prst="roundRect">
            <a:avLst>
              <a:gd name="adj" fmla="val 2421"/>
            </a:avLst>
          </a:prstGeom>
          <a:noFill/>
          <a:ln w="9525">
            <a:solidFill>
              <a:schemeClr val="tx1">
                <a:lumMod val="65000"/>
                <a:lumOff val="35000"/>
              </a:schemeClr>
            </a:solidFill>
            <a:prstDash val="dash"/>
          </a:ln>
          <a:extLst>
            <a:ext uri="{909E8E84-426E-40DD-AFC4-6F175D3DCCD1}">
              <a14:hiddenFill xmlns:a14="http://schemas.microsoft.com/office/drawing/2010/main">
                <a:solidFill>
                  <a:srgbClr val="696771"/>
                </a:solidFill>
              </a14:hiddenFill>
            </a:ext>
          </a:extLst>
        </p:spPr>
        <p:style>
          <a:lnRef idx="2">
            <a:schemeClr val="dk1">
              <a:shade val="50000"/>
            </a:schemeClr>
          </a:lnRef>
          <a:fillRef idx="1">
            <a:schemeClr val="dk1"/>
          </a:fillRef>
          <a:effectRef idx="0">
            <a:schemeClr val="dk1"/>
          </a:effectRef>
          <a:fontRef idx="minor">
            <a:schemeClr val="lt1"/>
          </a:fontRef>
        </p:style>
        <p:txBody>
          <a:bodyPr rtlCol="0" anchor="ctr"/>
          <a:p>
            <a:pPr algn="ctr" fontAlgn="base"/>
            <a:endParaRPr lang="en-US" altLang="zh-CN" sz="1300" b="1" strike="noStrike" noProof="1">
              <a:ln>
                <a:noFill/>
              </a:ln>
              <a:solidFill>
                <a:schemeClr val="bg1"/>
              </a:solidFill>
              <a:latin typeface="微软雅黑" panose="020B0503020204020204" charset="-122"/>
              <a:ea typeface="微软雅黑" panose="020B0503020204020204" charset="-122"/>
              <a:cs typeface="Roboto Slab" charset="0"/>
            </a:endParaRPr>
          </a:p>
        </p:txBody>
      </p:sp>
      <p:sp>
        <p:nvSpPr>
          <p:cNvPr id="61" name="圆角矩形 60"/>
          <p:cNvSpPr/>
          <p:nvPr/>
        </p:nvSpPr>
        <p:spPr>
          <a:xfrm>
            <a:off x="989330" y="3411855"/>
            <a:ext cx="1753235" cy="902335"/>
          </a:xfrm>
          <a:prstGeom prst="roundRect">
            <a:avLst>
              <a:gd name="adj" fmla="val 6122"/>
            </a:avLst>
          </a:prstGeom>
          <a:solidFill>
            <a:srgbClr val="597EE6"/>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l" fontAlgn="base"/>
            <a:r>
              <a:rPr lang="en-US" sz="1200" b="1" strike="noStrike" noProof="1">
                <a:ln>
                  <a:noFill/>
                </a:ln>
                <a:solidFill>
                  <a:schemeClr val="bg1"/>
                </a:solidFill>
                <a:latin typeface="微软雅黑" panose="020B0503020204020204" charset="-122"/>
                <a:ea typeface="微软雅黑" panose="020B0503020204020204" charset="-122"/>
                <a:cs typeface="Roboto Slab" charset="0"/>
              </a:rPr>
              <a:t>selector:[s1,s2,s3...]</a:t>
            </a:r>
            <a:endParaRPr lang="en-US" sz="1200" b="1" strike="noStrike" noProof="1">
              <a:ln>
                <a:noFill/>
              </a:ln>
              <a:solidFill>
                <a:schemeClr val="bg1"/>
              </a:solidFill>
              <a:latin typeface="微软雅黑" panose="020B0503020204020204" charset="-122"/>
              <a:ea typeface="微软雅黑" panose="020B0503020204020204" charset="-122"/>
              <a:cs typeface="Roboto Slab" charset="0"/>
            </a:endParaRPr>
          </a:p>
          <a:p>
            <a:pPr algn="l" fontAlgn="base"/>
            <a:r>
              <a:rPr lang="en-US" sz="1200" b="1" strike="noStrike" noProof="1">
                <a:ln>
                  <a:noFill/>
                </a:ln>
                <a:solidFill>
                  <a:schemeClr val="bg1"/>
                </a:solidFill>
                <a:latin typeface="微软雅黑" panose="020B0503020204020204" charset="-122"/>
                <a:ea typeface="微软雅黑" panose="020B0503020204020204" charset="-122"/>
                <a:cs typeface="Roboto Slab" charset="0"/>
              </a:rPr>
              <a:t>styles:{...}</a:t>
            </a:r>
            <a:endParaRPr lang="en-US" sz="1200" b="1" strike="noStrike" noProof="1">
              <a:ln>
                <a:noFill/>
              </a:ln>
              <a:solidFill>
                <a:schemeClr val="bg1"/>
              </a:solidFill>
              <a:latin typeface="微软雅黑" panose="020B0503020204020204" charset="-122"/>
              <a:ea typeface="微软雅黑" panose="020B0503020204020204" charset="-122"/>
              <a:cs typeface="Roboto Slab" charset="0"/>
            </a:endParaRPr>
          </a:p>
        </p:txBody>
      </p:sp>
      <p:sp>
        <p:nvSpPr>
          <p:cNvPr id="62" name="文本框 61"/>
          <p:cNvSpPr txBox="1"/>
          <p:nvPr/>
        </p:nvSpPr>
        <p:spPr>
          <a:xfrm>
            <a:off x="3740785" y="3002915"/>
            <a:ext cx="1148715" cy="306705"/>
          </a:xfrm>
          <a:prstGeom prst="rect">
            <a:avLst/>
          </a:prstGeom>
          <a:noFill/>
        </p:spPr>
        <p:txBody>
          <a:bodyPr wrap="square" rtlCol="0">
            <a:spAutoFit/>
          </a:bodyPr>
          <a:p>
            <a:r>
              <a:rPr lang="en-US" altLang="zh-CN">
                <a:solidFill>
                  <a:srgbClr val="696771"/>
                </a:solidFill>
                <a:latin typeface="Roboto Slab" charset="0"/>
                <a:cs typeface="Roboto Slab" charset="0"/>
              </a:rPr>
              <a:t>CSSRules</a:t>
            </a:r>
            <a:endParaRPr lang="en-US" altLang="zh-CN">
              <a:solidFill>
                <a:srgbClr val="696771"/>
              </a:solidFill>
              <a:latin typeface="Roboto Slab" charset="0"/>
              <a:cs typeface="Roboto Slab" charset="0"/>
            </a:endParaRPr>
          </a:p>
        </p:txBody>
      </p:sp>
      <p:sp>
        <p:nvSpPr>
          <p:cNvPr id="65" name="圆角矩形 64"/>
          <p:cNvSpPr/>
          <p:nvPr/>
        </p:nvSpPr>
        <p:spPr>
          <a:xfrm>
            <a:off x="2815590" y="3412490"/>
            <a:ext cx="1753235" cy="902335"/>
          </a:xfrm>
          <a:prstGeom prst="roundRect">
            <a:avLst>
              <a:gd name="adj" fmla="val 6122"/>
            </a:avLst>
          </a:prstGeom>
          <a:solidFill>
            <a:srgbClr val="597EE6"/>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l" fontAlgn="base"/>
            <a:r>
              <a:rPr lang="en-US" sz="1200" b="1" strike="noStrike" noProof="1">
                <a:ln>
                  <a:noFill/>
                </a:ln>
                <a:solidFill>
                  <a:schemeClr val="bg1"/>
                </a:solidFill>
                <a:latin typeface="微软雅黑" panose="020B0503020204020204" charset="-122"/>
                <a:ea typeface="微软雅黑" panose="020B0503020204020204" charset="-122"/>
                <a:cs typeface="Roboto Slab" charset="0"/>
              </a:rPr>
              <a:t>selector:[s1,s2,s3...]</a:t>
            </a:r>
            <a:endParaRPr lang="en-US" sz="1200" b="1" strike="noStrike" noProof="1">
              <a:ln>
                <a:noFill/>
              </a:ln>
              <a:solidFill>
                <a:schemeClr val="bg1"/>
              </a:solidFill>
              <a:latin typeface="微软雅黑" panose="020B0503020204020204" charset="-122"/>
              <a:ea typeface="微软雅黑" panose="020B0503020204020204" charset="-122"/>
              <a:cs typeface="Roboto Slab" charset="0"/>
            </a:endParaRPr>
          </a:p>
          <a:p>
            <a:pPr algn="l" fontAlgn="base"/>
            <a:r>
              <a:rPr lang="en-US" sz="1200" b="1" strike="noStrike" noProof="1">
                <a:ln>
                  <a:noFill/>
                </a:ln>
                <a:solidFill>
                  <a:schemeClr val="bg1"/>
                </a:solidFill>
                <a:latin typeface="微软雅黑" panose="020B0503020204020204" charset="-122"/>
                <a:ea typeface="微软雅黑" panose="020B0503020204020204" charset="-122"/>
                <a:cs typeface="Roboto Slab" charset="0"/>
              </a:rPr>
              <a:t>styles:{...}</a:t>
            </a:r>
            <a:endParaRPr lang="en-US" sz="1200" b="1" strike="noStrike" noProof="1">
              <a:ln>
                <a:noFill/>
              </a:ln>
              <a:solidFill>
                <a:schemeClr val="bg1"/>
              </a:solidFill>
              <a:latin typeface="微软雅黑" panose="020B0503020204020204" charset="-122"/>
              <a:ea typeface="微软雅黑" panose="020B0503020204020204" charset="-122"/>
              <a:cs typeface="Roboto Slab" charset="0"/>
            </a:endParaRPr>
          </a:p>
        </p:txBody>
      </p:sp>
      <p:sp>
        <p:nvSpPr>
          <p:cNvPr id="66" name="圆角矩形 65"/>
          <p:cNvSpPr/>
          <p:nvPr/>
        </p:nvSpPr>
        <p:spPr>
          <a:xfrm>
            <a:off x="4660265" y="3411855"/>
            <a:ext cx="1753235" cy="902335"/>
          </a:xfrm>
          <a:prstGeom prst="roundRect">
            <a:avLst>
              <a:gd name="adj" fmla="val 6122"/>
            </a:avLst>
          </a:prstGeom>
          <a:solidFill>
            <a:srgbClr val="597EE6"/>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l" fontAlgn="base"/>
            <a:r>
              <a:rPr lang="en-US" sz="1200" b="1" strike="noStrike" noProof="1">
                <a:ln>
                  <a:noFill/>
                </a:ln>
                <a:solidFill>
                  <a:schemeClr val="bg1"/>
                </a:solidFill>
                <a:latin typeface="微软雅黑" panose="020B0503020204020204" charset="-122"/>
                <a:ea typeface="微软雅黑" panose="020B0503020204020204" charset="-122"/>
                <a:cs typeface="Roboto Slab" charset="0"/>
              </a:rPr>
              <a:t>selector:[s1,s2,s3...]</a:t>
            </a:r>
            <a:endParaRPr lang="en-US" sz="1200" b="1" strike="noStrike" noProof="1">
              <a:ln>
                <a:noFill/>
              </a:ln>
              <a:solidFill>
                <a:schemeClr val="bg1"/>
              </a:solidFill>
              <a:latin typeface="微软雅黑" panose="020B0503020204020204" charset="-122"/>
              <a:ea typeface="微软雅黑" panose="020B0503020204020204" charset="-122"/>
              <a:cs typeface="Roboto Slab" charset="0"/>
            </a:endParaRPr>
          </a:p>
          <a:p>
            <a:pPr algn="l" fontAlgn="base"/>
            <a:r>
              <a:rPr lang="en-US" sz="1200" b="1" strike="noStrike" noProof="1">
                <a:ln>
                  <a:noFill/>
                </a:ln>
                <a:solidFill>
                  <a:schemeClr val="bg1"/>
                </a:solidFill>
                <a:latin typeface="微软雅黑" panose="020B0503020204020204" charset="-122"/>
                <a:ea typeface="微软雅黑" panose="020B0503020204020204" charset="-122"/>
                <a:cs typeface="Roboto Slab" charset="0"/>
              </a:rPr>
              <a:t>styles:{...}</a:t>
            </a:r>
            <a:endParaRPr lang="en-US" sz="1200" b="1" strike="noStrike" noProof="1">
              <a:ln>
                <a:noFill/>
              </a:ln>
              <a:solidFill>
                <a:schemeClr val="bg1"/>
              </a:solidFill>
              <a:latin typeface="微软雅黑" panose="020B0503020204020204" charset="-122"/>
              <a:ea typeface="微软雅黑" panose="020B0503020204020204" charset="-122"/>
              <a:cs typeface="Roboto Slab" charset="0"/>
            </a:endParaRPr>
          </a:p>
        </p:txBody>
      </p:sp>
      <p:sp>
        <p:nvSpPr>
          <p:cNvPr id="67" name="椭圆 66"/>
          <p:cNvSpPr/>
          <p:nvPr/>
        </p:nvSpPr>
        <p:spPr>
          <a:xfrm>
            <a:off x="6523355" y="3825875"/>
            <a:ext cx="76200" cy="76200"/>
          </a:xfrm>
          <a:prstGeom prst="ellipse">
            <a:avLst/>
          </a:prstGeom>
          <a:solidFill>
            <a:srgbClr val="696773"/>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fontAlgn="base"/>
            <a:endParaRPr lang="zh-CN" altLang="en-US" sz="2000" strike="noStrike" noProof="1"/>
          </a:p>
        </p:txBody>
      </p:sp>
      <p:sp>
        <p:nvSpPr>
          <p:cNvPr id="68" name="椭圆 67"/>
          <p:cNvSpPr/>
          <p:nvPr/>
        </p:nvSpPr>
        <p:spPr>
          <a:xfrm>
            <a:off x="6670993" y="3825875"/>
            <a:ext cx="76200" cy="76200"/>
          </a:xfrm>
          <a:prstGeom prst="ellipse">
            <a:avLst/>
          </a:prstGeom>
          <a:solidFill>
            <a:srgbClr val="696773"/>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fontAlgn="base"/>
            <a:endParaRPr lang="zh-CN" altLang="en-US" sz="2000" strike="noStrike" noProof="1"/>
          </a:p>
        </p:txBody>
      </p:sp>
      <p:sp>
        <p:nvSpPr>
          <p:cNvPr id="69" name="椭圆 68"/>
          <p:cNvSpPr/>
          <p:nvPr/>
        </p:nvSpPr>
        <p:spPr>
          <a:xfrm>
            <a:off x="6818630" y="3825875"/>
            <a:ext cx="76200" cy="76200"/>
          </a:xfrm>
          <a:prstGeom prst="ellipse">
            <a:avLst/>
          </a:prstGeom>
          <a:solidFill>
            <a:srgbClr val="696773"/>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fontAlgn="base"/>
            <a:endParaRPr lang="zh-CN" altLang="en-US" sz="2000" strike="noStrike" noProof="1"/>
          </a:p>
        </p:txBody>
      </p:sp>
      <p:sp>
        <p:nvSpPr>
          <p:cNvPr id="4" name="右大括号 3"/>
          <p:cNvSpPr/>
          <p:nvPr/>
        </p:nvSpPr>
        <p:spPr>
          <a:xfrm>
            <a:off x="5793105" y="1703070"/>
            <a:ext cx="161925" cy="622935"/>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6" name="文本框 75"/>
          <p:cNvSpPr txBox="1"/>
          <p:nvPr/>
        </p:nvSpPr>
        <p:spPr>
          <a:xfrm>
            <a:off x="6166485" y="1861185"/>
            <a:ext cx="1080135" cy="306705"/>
          </a:xfrm>
          <a:prstGeom prst="rect">
            <a:avLst/>
          </a:prstGeom>
          <a:noFill/>
          <a:ln w="9525">
            <a:noFill/>
          </a:ln>
        </p:spPr>
        <p:txBody>
          <a:bodyPr wrap="square" anchor="t">
            <a:spAutoFit/>
          </a:bodyPr>
          <a:p>
            <a:pPr algn="l">
              <a:lnSpc>
                <a:spcPct val="100000"/>
              </a:lnSpc>
            </a:pPr>
            <a:r>
              <a:rPr lang="en-US" altLang="zh-CN" b="1">
                <a:solidFill>
                  <a:srgbClr val="597EE6"/>
                </a:solidFill>
                <a:latin typeface="Roboto Slab" charset="0"/>
                <a:ea typeface="微软雅黑" panose="020B0503020204020204" charset="-122"/>
              </a:rPr>
              <a:t>Rule sets</a:t>
            </a:r>
            <a:endParaRPr lang="en-US" altLang="zh-CN" b="1">
              <a:solidFill>
                <a:srgbClr val="597EE6"/>
              </a:solidFill>
              <a:latin typeface="Roboto Slab" charset="0"/>
              <a:ea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p14:dur="500">
        <p:push dir="u"/>
      </p:transition>
    </mc:Choice>
    <mc:Fallback>
      <p:transition>
        <p:push dir="u"/>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2214880" y="1294130"/>
            <a:ext cx="4846955" cy="740410"/>
          </a:xfrm>
          <a:prstGeom prst="rect">
            <a:avLst/>
          </a:prstGeom>
        </p:spPr>
      </p:pic>
      <p:sp>
        <p:nvSpPr>
          <p:cNvPr id="11265" name="标题 1"/>
          <p:cNvSpPr>
            <a:spLocks noGrp="1"/>
          </p:cNvSpPr>
          <p:nvPr>
            <p:ph type="ctrTitle" idx="4294967295"/>
          </p:nvPr>
        </p:nvSpPr>
        <p:spPr>
          <a:xfrm>
            <a:off x="0" y="69850"/>
            <a:ext cx="3620770" cy="581660"/>
          </a:xfrm>
        </p:spPr>
        <p:txBody>
          <a:bodyPr vert="horz" anchor="ctr"/>
          <a:p>
            <a:pPr algn="l">
              <a:buClrTx/>
              <a:buSzTx/>
              <a:buFontTx/>
            </a:pPr>
            <a:r>
              <a:rPr lang="en-US" sz="2400" b="1" kern="1200">
                <a:solidFill>
                  <a:srgbClr val="A5A5A5"/>
                </a:solidFill>
                <a:latin typeface="微软雅黑" panose="020B0503020204020204" charset="-122"/>
                <a:ea typeface="微软雅黑" panose="020B0503020204020204" charset="-122"/>
                <a:cs typeface="+mj-cs"/>
                <a:sym typeface="微软雅黑" panose="020B0503020204020204" charset="-122"/>
              </a:rPr>
              <a:t>Render Pipeline</a:t>
            </a:r>
            <a:endParaRPr lang="en-US" sz="2400" b="1" kern="1200">
              <a:solidFill>
                <a:srgbClr val="A5A5A5"/>
              </a:solidFill>
              <a:latin typeface="微软雅黑" panose="020B0503020204020204" charset="-122"/>
              <a:ea typeface="微软雅黑" panose="020B0503020204020204" charset="-122"/>
              <a:cs typeface="+mj-cs"/>
              <a:sym typeface="微软雅黑" panose="020B0503020204020204" charset="-122"/>
            </a:endParaRPr>
          </a:p>
        </p:txBody>
      </p:sp>
      <p:pic>
        <p:nvPicPr>
          <p:cNvPr id="3" name="图片 2"/>
          <p:cNvPicPr>
            <a:picLocks noChangeAspect="1"/>
          </p:cNvPicPr>
          <p:nvPr/>
        </p:nvPicPr>
        <p:blipFill>
          <a:blip r:embed="rId2"/>
          <a:stretch>
            <a:fillRect/>
          </a:stretch>
        </p:blipFill>
        <p:spPr>
          <a:xfrm>
            <a:off x="2214880" y="2433955"/>
            <a:ext cx="4846955" cy="740410"/>
          </a:xfrm>
          <a:prstGeom prst="rect">
            <a:avLst/>
          </a:prstGeom>
        </p:spPr>
      </p:pic>
      <p:pic>
        <p:nvPicPr>
          <p:cNvPr id="4" name="图片 3"/>
          <p:cNvPicPr>
            <a:picLocks noChangeAspect="1"/>
          </p:cNvPicPr>
          <p:nvPr/>
        </p:nvPicPr>
        <p:blipFill>
          <a:blip r:embed="rId3"/>
          <a:stretch>
            <a:fillRect/>
          </a:stretch>
        </p:blipFill>
        <p:spPr>
          <a:xfrm>
            <a:off x="2214880" y="3589655"/>
            <a:ext cx="4840605" cy="739775"/>
          </a:xfrm>
          <a:prstGeom prst="rect">
            <a:avLst/>
          </a:prstGeom>
        </p:spPr>
      </p:pic>
      <p:sp>
        <p:nvSpPr>
          <p:cNvPr id="6" name="文本框 75"/>
          <p:cNvSpPr txBox="1"/>
          <p:nvPr/>
        </p:nvSpPr>
        <p:spPr>
          <a:xfrm>
            <a:off x="2333625" y="1003300"/>
            <a:ext cx="1007745" cy="337185"/>
          </a:xfrm>
          <a:prstGeom prst="rect">
            <a:avLst/>
          </a:prstGeom>
          <a:noFill/>
          <a:ln w="9525">
            <a:noFill/>
          </a:ln>
        </p:spPr>
        <p:txBody>
          <a:bodyPr wrap="square" anchor="t">
            <a:spAutoFit/>
          </a:bodyPr>
          <a:p>
            <a:pPr algn="l"/>
            <a:r>
              <a:rPr lang="en-US" altLang="zh-CN" sz="1600">
                <a:solidFill>
                  <a:schemeClr val="tx1">
                    <a:lumMod val="65000"/>
                    <a:lumOff val="35000"/>
                  </a:schemeClr>
                </a:solidFill>
                <a:latin typeface="Roboto Slab" charset="0"/>
                <a:ea typeface="微软雅黑" panose="020B0503020204020204" charset="-122"/>
              </a:rPr>
              <a:t>Reflow</a:t>
            </a:r>
            <a:endParaRPr lang="en-US" altLang="zh-CN" sz="1600">
              <a:solidFill>
                <a:schemeClr val="tx1">
                  <a:lumMod val="65000"/>
                  <a:lumOff val="35000"/>
                </a:schemeClr>
              </a:solidFill>
              <a:latin typeface="Roboto Slab" charset="0"/>
              <a:ea typeface="微软雅黑" panose="020B0503020204020204" charset="-122"/>
            </a:endParaRPr>
          </a:p>
        </p:txBody>
      </p:sp>
      <p:sp>
        <p:nvSpPr>
          <p:cNvPr id="5" name="文本框 75"/>
          <p:cNvSpPr txBox="1"/>
          <p:nvPr/>
        </p:nvSpPr>
        <p:spPr>
          <a:xfrm>
            <a:off x="2333625" y="2193290"/>
            <a:ext cx="1007745" cy="337185"/>
          </a:xfrm>
          <a:prstGeom prst="rect">
            <a:avLst/>
          </a:prstGeom>
          <a:noFill/>
          <a:ln w="9525">
            <a:noFill/>
          </a:ln>
        </p:spPr>
        <p:txBody>
          <a:bodyPr wrap="square" anchor="t">
            <a:spAutoFit/>
          </a:bodyPr>
          <a:p>
            <a:pPr algn="l"/>
            <a:r>
              <a:rPr lang="en-US" altLang="zh-CN" sz="1600">
                <a:solidFill>
                  <a:schemeClr val="tx1">
                    <a:lumMod val="65000"/>
                    <a:lumOff val="35000"/>
                  </a:schemeClr>
                </a:solidFill>
                <a:latin typeface="Roboto Slab" charset="0"/>
                <a:ea typeface="微软雅黑" panose="020B0503020204020204" charset="-122"/>
              </a:rPr>
              <a:t>Repaint</a:t>
            </a:r>
            <a:endParaRPr lang="en-US" altLang="zh-CN" sz="1600">
              <a:solidFill>
                <a:schemeClr val="tx1">
                  <a:lumMod val="65000"/>
                  <a:lumOff val="35000"/>
                </a:schemeClr>
              </a:solidFill>
              <a:latin typeface="Roboto Slab" charset="0"/>
              <a:ea typeface="微软雅黑" panose="020B0503020204020204" charset="-122"/>
            </a:endParaRPr>
          </a:p>
        </p:txBody>
      </p:sp>
      <p:sp>
        <p:nvSpPr>
          <p:cNvPr id="7" name="文本框 75"/>
          <p:cNvSpPr txBox="1"/>
          <p:nvPr/>
        </p:nvSpPr>
        <p:spPr>
          <a:xfrm>
            <a:off x="2333625" y="3375660"/>
            <a:ext cx="1216660" cy="337185"/>
          </a:xfrm>
          <a:prstGeom prst="rect">
            <a:avLst/>
          </a:prstGeom>
          <a:noFill/>
          <a:ln w="9525">
            <a:noFill/>
          </a:ln>
        </p:spPr>
        <p:txBody>
          <a:bodyPr wrap="square" anchor="t">
            <a:spAutoFit/>
          </a:bodyPr>
          <a:p>
            <a:pPr algn="l"/>
            <a:r>
              <a:rPr lang="en-US" altLang="zh-CN" sz="1600">
                <a:solidFill>
                  <a:schemeClr val="tx1">
                    <a:lumMod val="65000"/>
                    <a:lumOff val="35000"/>
                  </a:schemeClr>
                </a:solidFill>
                <a:latin typeface="Roboto Slab" charset="0"/>
                <a:ea typeface="微软雅黑" panose="020B0503020204020204" charset="-122"/>
              </a:rPr>
              <a:t>We Prefer</a:t>
            </a:r>
            <a:endParaRPr lang="en-US" altLang="zh-CN" sz="1600">
              <a:solidFill>
                <a:schemeClr val="tx1">
                  <a:lumMod val="65000"/>
                  <a:lumOff val="35000"/>
                </a:schemeClr>
              </a:solidFill>
              <a:latin typeface="Roboto Slab" charset="0"/>
              <a:ea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p14:dur="500">
        <p:push dir="u"/>
      </p:transition>
    </mc:Choice>
    <mc:Fallback>
      <p:transition>
        <p:push dir="u"/>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265" name="标题 1"/>
          <p:cNvSpPr>
            <a:spLocks noGrp="1"/>
          </p:cNvSpPr>
          <p:nvPr>
            <p:ph type="ctrTitle" idx="4294967295"/>
          </p:nvPr>
        </p:nvSpPr>
        <p:spPr>
          <a:xfrm>
            <a:off x="0" y="69850"/>
            <a:ext cx="3044190" cy="581660"/>
          </a:xfrm>
        </p:spPr>
        <p:txBody>
          <a:bodyPr vert="horz" anchor="ctr"/>
          <a:p>
            <a:pPr algn="l">
              <a:buClrTx/>
              <a:buSzTx/>
              <a:buFontTx/>
            </a:pPr>
            <a:r>
              <a:rPr lang="en-US" sz="2400" b="1" kern="1200">
                <a:solidFill>
                  <a:srgbClr val="A5A5A5"/>
                </a:solidFill>
                <a:latin typeface="微软雅黑" panose="020B0503020204020204" charset="-122"/>
                <a:ea typeface="微软雅黑" panose="020B0503020204020204" charset="-122"/>
                <a:cs typeface="+mj-cs"/>
                <a:sym typeface="微软雅黑" panose="020B0503020204020204" charset="-122"/>
              </a:rPr>
              <a:t>Run JavaScript</a:t>
            </a:r>
            <a:endParaRPr lang="en-US" sz="2400" b="1" kern="1200">
              <a:solidFill>
                <a:srgbClr val="A5A5A5"/>
              </a:solidFill>
              <a:latin typeface="微软雅黑" panose="020B0503020204020204" charset="-122"/>
              <a:ea typeface="微软雅黑" panose="020B0503020204020204" charset="-122"/>
              <a:cs typeface="+mj-cs"/>
              <a:sym typeface="微软雅黑" panose="020B0503020204020204" charset="-122"/>
            </a:endParaRPr>
          </a:p>
        </p:txBody>
      </p:sp>
      <p:sp>
        <p:nvSpPr>
          <p:cNvPr id="3" name="矩形 2"/>
          <p:cNvSpPr/>
          <p:nvPr/>
        </p:nvSpPr>
        <p:spPr>
          <a:xfrm>
            <a:off x="617220" y="1066800"/>
            <a:ext cx="985520" cy="2125980"/>
          </a:xfrm>
          <a:prstGeom prst="rect">
            <a:avLst/>
          </a:prstGeom>
          <a:noFill/>
          <a:ln w="9525">
            <a:solidFill>
              <a:schemeClr val="tx1">
                <a:lumMod val="65000"/>
                <a:lumOff val="35000"/>
              </a:schemeClr>
            </a:solidFill>
          </a:ln>
          <a:extLst>
            <a:ext uri="{909E8E84-426E-40DD-AFC4-6F175D3DCCD1}">
              <a14:hiddenFill xmlns:a14="http://schemas.microsoft.com/office/drawing/2010/main">
                <a:solidFill>
                  <a:schemeClr val="tx1">
                    <a:lumMod val="50000"/>
                    <a:lumOff val="50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 name="矩形 3"/>
          <p:cNvSpPr/>
          <p:nvPr/>
        </p:nvSpPr>
        <p:spPr>
          <a:xfrm>
            <a:off x="1706245" y="1066800"/>
            <a:ext cx="985520" cy="2125980"/>
          </a:xfrm>
          <a:prstGeom prst="rect">
            <a:avLst/>
          </a:prstGeom>
          <a:noFill/>
          <a:ln w="9525">
            <a:solidFill>
              <a:schemeClr val="tx1">
                <a:lumMod val="65000"/>
                <a:lumOff val="35000"/>
              </a:schemeClr>
            </a:solidFill>
          </a:ln>
          <a:extLst>
            <a:ext uri="{909E8E84-426E-40DD-AFC4-6F175D3DCCD1}">
              <a14:hiddenFill xmlns:a14="http://schemas.microsoft.com/office/drawing/2010/main">
                <a:solidFill>
                  <a:schemeClr val="tx1">
                    <a:lumMod val="50000"/>
                    <a:lumOff val="50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文本框 75"/>
          <p:cNvSpPr txBox="1"/>
          <p:nvPr/>
        </p:nvSpPr>
        <p:spPr>
          <a:xfrm>
            <a:off x="768985" y="1116965"/>
            <a:ext cx="681990" cy="337185"/>
          </a:xfrm>
          <a:prstGeom prst="rect">
            <a:avLst/>
          </a:prstGeom>
          <a:noFill/>
          <a:ln w="9525">
            <a:noFill/>
          </a:ln>
        </p:spPr>
        <p:txBody>
          <a:bodyPr wrap="square" anchor="t">
            <a:spAutoFit/>
          </a:bodyPr>
          <a:p>
            <a:pPr algn="l"/>
            <a:r>
              <a:rPr lang="en-US" altLang="zh-CN" sz="1600">
                <a:solidFill>
                  <a:schemeClr val="tx1">
                    <a:lumMod val="65000"/>
                    <a:lumOff val="35000"/>
                  </a:schemeClr>
                </a:solidFill>
                <a:latin typeface="Roboto Slab" charset="0"/>
                <a:ea typeface="微软雅黑" panose="020B0503020204020204" charset="-122"/>
              </a:rPr>
              <a:t>heap</a:t>
            </a:r>
            <a:endParaRPr lang="en-US" altLang="zh-CN" sz="1600">
              <a:solidFill>
                <a:schemeClr val="tx1">
                  <a:lumMod val="65000"/>
                  <a:lumOff val="35000"/>
                </a:schemeClr>
              </a:solidFill>
              <a:latin typeface="Roboto Slab" charset="0"/>
              <a:ea typeface="微软雅黑" panose="020B0503020204020204" charset="-122"/>
            </a:endParaRPr>
          </a:p>
        </p:txBody>
      </p:sp>
      <p:sp>
        <p:nvSpPr>
          <p:cNvPr id="5" name="文本框 75"/>
          <p:cNvSpPr txBox="1"/>
          <p:nvPr/>
        </p:nvSpPr>
        <p:spPr>
          <a:xfrm>
            <a:off x="1827530" y="1116965"/>
            <a:ext cx="742950" cy="337185"/>
          </a:xfrm>
          <a:prstGeom prst="rect">
            <a:avLst/>
          </a:prstGeom>
          <a:noFill/>
          <a:ln w="9525">
            <a:noFill/>
          </a:ln>
        </p:spPr>
        <p:txBody>
          <a:bodyPr wrap="square" anchor="t">
            <a:spAutoFit/>
          </a:bodyPr>
          <a:p>
            <a:pPr algn="l"/>
            <a:r>
              <a:rPr lang="en-US" altLang="zh-CN" sz="1600">
                <a:solidFill>
                  <a:schemeClr val="tx1">
                    <a:lumMod val="65000"/>
                    <a:lumOff val="35000"/>
                  </a:schemeClr>
                </a:solidFill>
                <a:latin typeface="Roboto Slab" charset="0"/>
                <a:ea typeface="微软雅黑" panose="020B0503020204020204" charset="-122"/>
              </a:rPr>
              <a:t>stack</a:t>
            </a:r>
            <a:endParaRPr lang="en-US" altLang="zh-CN" sz="1600">
              <a:solidFill>
                <a:schemeClr val="tx1">
                  <a:lumMod val="65000"/>
                  <a:lumOff val="35000"/>
                </a:schemeClr>
              </a:solidFill>
              <a:latin typeface="Roboto Slab" charset="0"/>
              <a:ea typeface="微软雅黑" panose="020B0503020204020204" charset="-122"/>
            </a:endParaRPr>
          </a:p>
        </p:txBody>
      </p:sp>
      <p:sp>
        <p:nvSpPr>
          <p:cNvPr id="8" name="圆角矩形 7"/>
          <p:cNvSpPr/>
          <p:nvPr/>
        </p:nvSpPr>
        <p:spPr>
          <a:xfrm>
            <a:off x="768985" y="2005330"/>
            <a:ext cx="220345" cy="218440"/>
          </a:xfrm>
          <a:prstGeom prst="roundRect">
            <a:avLst/>
          </a:prstGeom>
          <a:solidFill>
            <a:srgbClr val="DA59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圆角矩形 8"/>
          <p:cNvSpPr/>
          <p:nvPr/>
        </p:nvSpPr>
        <p:spPr>
          <a:xfrm>
            <a:off x="1160145" y="1674495"/>
            <a:ext cx="220345" cy="218440"/>
          </a:xfrm>
          <a:prstGeom prst="roundRect">
            <a:avLst/>
          </a:prstGeom>
          <a:solidFill>
            <a:srgbClr val="34A8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 name="圆角矩形 9"/>
          <p:cNvSpPr/>
          <p:nvPr/>
        </p:nvSpPr>
        <p:spPr>
          <a:xfrm>
            <a:off x="939800" y="2360295"/>
            <a:ext cx="220345" cy="218440"/>
          </a:xfrm>
          <a:prstGeom prst="roundRect">
            <a:avLst/>
          </a:prstGeom>
          <a:solidFill>
            <a:srgbClr val="6967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 name="圆角矩形 10"/>
          <p:cNvSpPr/>
          <p:nvPr/>
        </p:nvSpPr>
        <p:spPr>
          <a:xfrm>
            <a:off x="1000125" y="2743200"/>
            <a:ext cx="220345" cy="218440"/>
          </a:xfrm>
          <a:prstGeom prst="roundRect">
            <a:avLst/>
          </a:prstGeom>
          <a:solidFill>
            <a:srgbClr val="597E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2" name="圆角矩形 11"/>
          <p:cNvSpPr/>
          <p:nvPr/>
        </p:nvSpPr>
        <p:spPr>
          <a:xfrm>
            <a:off x="1781175" y="2939415"/>
            <a:ext cx="840740" cy="218440"/>
          </a:xfrm>
          <a:prstGeom prst="roundRect">
            <a:avLst/>
          </a:prstGeom>
          <a:solidFill>
            <a:srgbClr val="FBBC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000">
                <a:latin typeface="Roboto Slab" charset="0"/>
                <a:cs typeface="Roboto Slab" charset="0"/>
              </a:rPr>
              <a:t>foo( )</a:t>
            </a:r>
            <a:endParaRPr lang="en-US" altLang="zh-CN" sz="1000">
              <a:latin typeface="Roboto Slab" charset="0"/>
              <a:cs typeface="Roboto Slab" charset="0"/>
            </a:endParaRPr>
          </a:p>
        </p:txBody>
      </p:sp>
      <p:sp>
        <p:nvSpPr>
          <p:cNvPr id="13" name="圆角矩形 12"/>
          <p:cNvSpPr/>
          <p:nvPr/>
        </p:nvSpPr>
        <p:spPr>
          <a:xfrm>
            <a:off x="1781175" y="2687955"/>
            <a:ext cx="840740" cy="218440"/>
          </a:xfrm>
          <a:prstGeom prst="roundRect">
            <a:avLst/>
          </a:prstGeom>
          <a:solidFill>
            <a:srgbClr val="FBBC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000">
                <a:latin typeface="Roboto Slab" charset="0"/>
                <a:cs typeface="Roboto Slab" charset="0"/>
              </a:rPr>
              <a:t>bar( )</a:t>
            </a:r>
            <a:endParaRPr lang="en-US" altLang="zh-CN" sz="1000">
              <a:latin typeface="Roboto Slab" charset="0"/>
              <a:cs typeface="Roboto Slab" charset="0"/>
            </a:endParaRPr>
          </a:p>
        </p:txBody>
      </p:sp>
      <p:sp>
        <p:nvSpPr>
          <p:cNvPr id="14" name="圆角矩形 13"/>
          <p:cNvSpPr/>
          <p:nvPr/>
        </p:nvSpPr>
        <p:spPr>
          <a:xfrm>
            <a:off x="1781175" y="2436495"/>
            <a:ext cx="840740" cy="218440"/>
          </a:xfrm>
          <a:prstGeom prst="roundRect">
            <a:avLst/>
          </a:prstGeom>
          <a:solidFill>
            <a:srgbClr val="FBBC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000">
                <a:latin typeface="Roboto Slab" charset="0"/>
                <a:cs typeface="Roboto Slab" charset="0"/>
              </a:rPr>
              <a:t>baz( )</a:t>
            </a:r>
            <a:endParaRPr lang="en-US" altLang="zh-CN" sz="1000">
              <a:latin typeface="Roboto Slab" charset="0"/>
              <a:cs typeface="Roboto Slab" charset="0"/>
            </a:endParaRPr>
          </a:p>
        </p:txBody>
      </p:sp>
      <p:sp>
        <p:nvSpPr>
          <p:cNvPr id="15" name="文本框 75"/>
          <p:cNvSpPr txBox="1"/>
          <p:nvPr/>
        </p:nvSpPr>
        <p:spPr>
          <a:xfrm>
            <a:off x="4616450" y="497205"/>
            <a:ext cx="1099185" cy="306705"/>
          </a:xfrm>
          <a:prstGeom prst="rect">
            <a:avLst/>
          </a:prstGeom>
          <a:noFill/>
          <a:ln w="9525">
            <a:noFill/>
          </a:ln>
        </p:spPr>
        <p:txBody>
          <a:bodyPr wrap="square" anchor="t">
            <a:spAutoFit/>
          </a:bodyPr>
          <a:p>
            <a:pPr algn="l"/>
            <a:r>
              <a:rPr lang="en-US" altLang="zh-CN">
                <a:solidFill>
                  <a:schemeClr val="tx1">
                    <a:lumMod val="65000"/>
                    <a:lumOff val="35000"/>
                  </a:schemeClr>
                </a:solidFill>
                <a:latin typeface="Roboto Slab" charset="0"/>
                <a:ea typeface="微软雅黑" panose="020B0503020204020204" charset="-122"/>
              </a:rPr>
              <a:t>WebAPIs</a:t>
            </a:r>
            <a:endParaRPr lang="en-US" altLang="zh-CN">
              <a:solidFill>
                <a:schemeClr val="tx1">
                  <a:lumMod val="65000"/>
                  <a:lumOff val="35000"/>
                </a:schemeClr>
              </a:solidFill>
              <a:latin typeface="Roboto Slab" charset="0"/>
              <a:ea typeface="微软雅黑" panose="020B0503020204020204" charset="-122"/>
            </a:endParaRPr>
          </a:p>
        </p:txBody>
      </p:sp>
      <p:sp>
        <p:nvSpPr>
          <p:cNvPr id="16" name="圆角矩形 15"/>
          <p:cNvSpPr/>
          <p:nvPr/>
        </p:nvSpPr>
        <p:spPr>
          <a:xfrm>
            <a:off x="4578350" y="936625"/>
            <a:ext cx="1031240" cy="264160"/>
          </a:xfrm>
          <a:prstGeom prst="roundRect">
            <a:avLst/>
          </a:prstGeom>
          <a:solidFill>
            <a:srgbClr val="FBBC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000">
                <a:latin typeface="Roboto Slab" charset="0"/>
                <a:cs typeface="Roboto Slab" charset="0"/>
              </a:rPr>
              <a:t>DOM</a:t>
            </a:r>
            <a:endParaRPr lang="en-US" altLang="zh-CN" sz="1000">
              <a:latin typeface="Roboto Slab" charset="0"/>
              <a:cs typeface="Roboto Slab" charset="0"/>
            </a:endParaRPr>
          </a:p>
        </p:txBody>
      </p:sp>
      <p:sp>
        <p:nvSpPr>
          <p:cNvPr id="17" name="圆角矩形 16"/>
          <p:cNvSpPr/>
          <p:nvPr/>
        </p:nvSpPr>
        <p:spPr>
          <a:xfrm>
            <a:off x="4578350" y="1315720"/>
            <a:ext cx="1031240" cy="264160"/>
          </a:xfrm>
          <a:prstGeom prst="roundRect">
            <a:avLst/>
          </a:prstGeom>
          <a:solidFill>
            <a:srgbClr val="FBBC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000">
                <a:latin typeface="Roboto Slab" charset="0"/>
                <a:cs typeface="Roboto Slab" charset="0"/>
              </a:rPr>
              <a:t>ajax</a:t>
            </a:r>
            <a:endParaRPr lang="en-US" altLang="zh-CN" sz="1000">
              <a:latin typeface="Roboto Slab" charset="0"/>
              <a:cs typeface="Roboto Slab" charset="0"/>
            </a:endParaRPr>
          </a:p>
        </p:txBody>
      </p:sp>
      <p:sp>
        <p:nvSpPr>
          <p:cNvPr id="18" name="圆角矩形 17"/>
          <p:cNvSpPr/>
          <p:nvPr/>
        </p:nvSpPr>
        <p:spPr>
          <a:xfrm>
            <a:off x="4578350" y="1704975"/>
            <a:ext cx="1031240" cy="264160"/>
          </a:xfrm>
          <a:prstGeom prst="roundRect">
            <a:avLst/>
          </a:prstGeom>
          <a:solidFill>
            <a:srgbClr val="FBBC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000">
                <a:latin typeface="Roboto Slab" charset="0"/>
                <a:cs typeface="Roboto Slab" charset="0"/>
              </a:rPr>
              <a:t>setTimeout</a:t>
            </a:r>
            <a:endParaRPr lang="en-US" altLang="zh-CN" sz="1000">
              <a:latin typeface="Roboto Slab" charset="0"/>
              <a:cs typeface="Roboto Slab" charset="0"/>
            </a:endParaRPr>
          </a:p>
        </p:txBody>
      </p:sp>
      <p:sp>
        <p:nvSpPr>
          <p:cNvPr id="43" name="椭圆 42"/>
          <p:cNvSpPr/>
          <p:nvPr/>
        </p:nvSpPr>
        <p:spPr>
          <a:xfrm>
            <a:off x="4942205" y="2120265"/>
            <a:ext cx="76200" cy="76200"/>
          </a:xfrm>
          <a:prstGeom prst="ellipse">
            <a:avLst/>
          </a:prstGeom>
          <a:solidFill>
            <a:srgbClr val="696773"/>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fontAlgn="base"/>
            <a:endParaRPr lang="zh-CN" altLang="en-US" strike="noStrike" noProof="1"/>
          </a:p>
        </p:txBody>
      </p:sp>
      <p:sp>
        <p:nvSpPr>
          <p:cNvPr id="45" name="椭圆 44"/>
          <p:cNvSpPr/>
          <p:nvPr/>
        </p:nvSpPr>
        <p:spPr>
          <a:xfrm>
            <a:off x="5089843" y="2120265"/>
            <a:ext cx="76200" cy="76200"/>
          </a:xfrm>
          <a:prstGeom prst="ellipse">
            <a:avLst/>
          </a:prstGeom>
          <a:solidFill>
            <a:srgbClr val="696773"/>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fontAlgn="base"/>
            <a:endParaRPr lang="zh-CN" altLang="en-US" strike="noStrike" noProof="1"/>
          </a:p>
        </p:txBody>
      </p:sp>
      <p:sp>
        <p:nvSpPr>
          <p:cNvPr id="54" name="椭圆 53"/>
          <p:cNvSpPr/>
          <p:nvPr/>
        </p:nvSpPr>
        <p:spPr>
          <a:xfrm>
            <a:off x="5237480" y="2120265"/>
            <a:ext cx="76200" cy="76200"/>
          </a:xfrm>
          <a:prstGeom prst="ellipse">
            <a:avLst/>
          </a:prstGeom>
          <a:solidFill>
            <a:srgbClr val="696773"/>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fontAlgn="base"/>
            <a:endParaRPr lang="zh-CN" altLang="en-US" strike="noStrike" noProof="1"/>
          </a:p>
        </p:txBody>
      </p:sp>
      <p:sp>
        <p:nvSpPr>
          <p:cNvPr id="19" name="矩形 18"/>
          <p:cNvSpPr/>
          <p:nvPr/>
        </p:nvSpPr>
        <p:spPr>
          <a:xfrm>
            <a:off x="5005705" y="3495675"/>
            <a:ext cx="3196590" cy="478790"/>
          </a:xfrm>
          <a:prstGeom prst="rect">
            <a:avLst/>
          </a:prstGeom>
          <a:noFill/>
          <a:ln w="9525">
            <a:solidFill>
              <a:schemeClr val="tx1">
                <a:lumMod val="65000"/>
                <a:lumOff val="35000"/>
              </a:schemeClr>
            </a:solidFill>
          </a:ln>
          <a:extLst>
            <a:ext uri="{909E8E84-426E-40DD-AFC4-6F175D3DCCD1}">
              <a14:hiddenFill xmlns:a14="http://schemas.microsoft.com/office/drawing/2010/main">
                <a:solidFill>
                  <a:schemeClr val="tx1">
                    <a:lumMod val="50000"/>
                    <a:lumOff val="50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0" name="圆角矩形 19"/>
          <p:cNvSpPr/>
          <p:nvPr/>
        </p:nvSpPr>
        <p:spPr>
          <a:xfrm>
            <a:off x="5088255" y="3552190"/>
            <a:ext cx="724535" cy="342900"/>
          </a:xfrm>
          <a:prstGeom prst="roundRect">
            <a:avLst>
              <a:gd name="adj" fmla="val 8389"/>
            </a:avLst>
          </a:prstGeom>
          <a:solidFill>
            <a:srgbClr val="78D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000">
                <a:latin typeface="Roboto Slab" charset="0"/>
                <a:cs typeface="Roboto Slab" charset="0"/>
              </a:rPr>
              <a:t>Run</a:t>
            </a:r>
            <a:endParaRPr lang="en-US" altLang="zh-CN" sz="1000">
              <a:latin typeface="Roboto Slab" charset="0"/>
              <a:cs typeface="Roboto Slab" charset="0"/>
            </a:endParaRPr>
          </a:p>
          <a:p>
            <a:pPr algn="ctr"/>
            <a:r>
              <a:rPr lang="en-US" altLang="zh-CN" sz="1000">
                <a:latin typeface="Roboto Slab" charset="0"/>
                <a:cs typeface="Roboto Slab" charset="0"/>
              </a:rPr>
              <a:t>Script</a:t>
            </a:r>
            <a:endParaRPr lang="en-US" altLang="zh-CN" sz="1000">
              <a:latin typeface="Roboto Slab" charset="0"/>
              <a:cs typeface="Roboto Slab" charset="0"/>
            </a:endParaRPr>
          </a:p>
        </p:txBody>
      </p:sp>
      <p:sp>
        <p:nvSpPr>
          <p:cNvPr id="21" name="矩形 20"/>
          <p:cNvSpPr/>
          <p:nvPr/>
        </p:nvSpPr>
        <p:spPr>
          <a:xfrm>
            <a:off x="5005705" y="4034155"/>
            <a:ext cx="3196590" cy="478790"/>
          </a:xfrm>
          <a:prstGeom prst="rect">
            <a:avLst/>
          </a:prstGeom>
          <a:noFill/>
          <a:ln w="9525">
            <a:solidFill>
              <a:schemeClr val="tx1">
                <a:lumMod val="65000"/>
                <a:lumOff val="35000"/>
              </a:schemeClr>
            </a:solidFill>
          </a:ln>
          <a:extLst>
            <a:ext uri="{909E8E84-426E-40DD-AFC4-6F175D3DCCD1}">
              <a14:hiddenFill xmlns:a14="http://schemas.microsoft.com/office/drawing/2010/main">
                <a:solidFill>
                  <a:schemeClr val="tx1">
                    <a:lumMod val="50000"/>
                    <a:lumOff val="50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2" name="文本框 75"/>
          <p:cNvSpPr txBox="1"/>
          <p:nvPr/>
        </p:nvSpPr>
        <p:spPr>
          <a:xfrm>
            <a:off x="3418205" y="3535680"/>
            <a:ext cx="1588135" cy="398780"/>
          </a:xfrm>
          <a:prstGeom prst="rect">
            <a:avLst/>
          </a:prstGeom>
          <a:noFill/>
          <a:ln w="9525">
            <a:noFill/>
          </a:ln>
        </p:spPr>
        <p:txBody>
          <a:bodyPr wrap="square" anchor="t">
            <a:spAutoFit/>
          </a:bodyPr>
          <a:p>
            <a:pPr algn="ctr"/>
            <a:r>
              <a:rPr lang="en-US" altLang="zh-CN" sz="1000">
                <a:solidFill>
                  <a:schemeClr val="tx1">
                    <a:lumMod val="65000"/>
                    <a:lumOff val="35000"/>
                  </a:schemeClr>
                </a:solidFill>
                <a:latin typeface="Roboto Slab" charset="0"/>
                <a:ea typeface="微软雅黑" panose="020B0503020204020204" charset="-122"/>
              </a:rPr>
              <a:t>callback queue</a:t>
            </a:r>
            <a:endParaRPr lang="en-US" altLang="zh-CN" sz="1000">
              <a:solidFill>
                <a:schemeClr val="tx1">
                  <a:lumMod val="65000"/>
                  <a:lumOff val="35000"/>
                </a:schemeClr>
              </a:solidFill>
              <a:latin typeface="Roboto Slab" charset="0"/>
              <a:ea typeface="微软雅黑" panose="020B0503020204020204" charset="-122"/>
            </a:endParaRPr>
          </a:p>
          <a:p>
            <a:pPr algn="ctr"/>
            <a:r>
              <a:rPr lang="en-US" altLang="zh-CN" sz="1000">
                <a:solidFill>
                  <a:schemeClr val="tx1">
                    <a:lumMod val="65000"/>
                    <a:lumOff val="35000"/>
                  </a:schemeClr>
                </a:solidFill>
                <a:latin typeface="Roboto Slab" charset="0"/>
                <a:ea typeface="微软雅黑" panose="020B0503020204020204" charset="-122"/>
              </a:rPr>
              <a:t>[MacroTask queue]</a:t>
            </a:r>
            <a:endParaRPr lang="en-US" altLang="zh-CN" sz="1000">
              <a:solidFill>
                <a:schemeClr val="tx1">
                  <a:lumMod val="65000"/>
                  <a:lumOff val="35000"/>
                </a:schemeClr>
              </a:solidFill>
              <a:latin typeface="Roboto Slab" charset="0"/>
              <a:ea typeface="微软雅黑" panose="020B0503020204020204" charset="-122"/>
            </a:endParaRPr>
          </a:p>
        </p:txBody>
      </p:sp>
      <p:sp>
        <p:nvSpPr>
          <p:cNvPr id="23" name="文本框 75"/>
          <p:cNvSpPr txBox="1"/>
          <p:nvPr/>
        </p:nvSpPr>
        <p:spPr>
          <a:xfrm>
            <a:off x="3418205" y="4071620"/>
            <a:ext cx="1588135" cy="398780"/>
          </a:xfrm>
          <a:prstGeom prst="rect">
            <a:avLst/>
          </a:prstGeom>
          <a:noFill/>
          <a:ln w="9525">
            <a:noFill/>
          </a:ln>
        </p:spPr>
        <p:txBody>
          <a:bodyPr wrap="square" anchor="t">
            <a:spAutoFit/>
          </a:bodyPr>
          <a:p>
            <a:pPr algn="ctr"/>
            <a:r>
              <a:rPr lang="en-US" altLang="zh-CN" sz="1000">
                <a:solidFill>
                  <a:schemeClr val="tx1">
                    <a:lumMod val="65000"/>
                    <a:lumOff val="35000"/>
                  </a:schemeClr>
                </a:solidFill>
                <a:latin typeface="Roboto Slab" charset="0"/>
                <a:ea typeface="微软雅黑" panose="020B0503020204020204" charset="-122"/>
              </a:rPr>
              <a:t>job queue</a:t>
            </a:r>
            <a:endParaRPr lang="en-US" altLang="zh-CN" sz="1000">
              <a:solidFill>
                <a:schemeClr val="tx1">
                  <a:lumMod val="65000"/>
                  <a:lumOff val="35000"/>
                </a:schemeClr>
              </a:solidFill>
              <a:latin typeface="Roboto Slab" charset="0"/>
              <a:ea typeface="微软雅黑" panose="020B0503020204020204" charset="-122"/>
            </a:endParaRPr>
          </a:p>
          <a:p>
            <a:pPr algn="ctr"/>
            <a:r>
              <a:rPr lang="en-US" altLang="zh-CN" sz="1000">
                <a:solidFill>
                  <a:schemeClr val="tx1">
                    <a:lumMod val="65000"/>
                    <a:lumOff val="35000"/>
                  </a:schemeClr>
                </a:solidFill>
                <a:latin typeface="Roboto Slab" charset="0"/>
                <a:ea typeface="微软雅黑" panose="020B0503020204020204" charset="-122"/>
              </a:rPr>
              <a:t>[MicroTask queue]</a:t>
            </a:r>
            <a:endParaRPr lang="en-US" altLang="zh-CN" sz="1000">
              <a:solidFill>
                <a:schemeClr val="tx1">
                  <a:lumMod val="65000"/>
                  <a:lumOff val="35000"/>
                </a:schemeClr>
              </a:solidFill>
              <a:latin typeface="Roboto Slab" charset="0"/>
              <a:ea typeface="微软雅黑" panose="020B0503020204020204" charset="-122"/>
            </a:endParaRPr>
          </a:p>
        </p:txBody>
      </p:sp>
      <p:sp>
        <p:nvSpPr>
          <p:cNvPr id="24" name="圆角矩形 23"/>
          <p:cNvSpPr/>
          <p:nvPr/>
        </p:nvSpPr>
        <p:spPr>
          <a:xfrm>
            <a:off x="5859780" y="3563620"/>
            <a:ext cx="724535" cy="342900"/>
          </a:xfrm>
          <a:prstGeom prst="roundRect">
            <a:avLst>
              <a:gd name="adj" fmla="val 8389"/>
            </a:avLst>
          </a:prstGeom>
          <a:solidFill>
            <a:srgbClr val="78D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000">
                <a:latin typeface="Roboto Slab" charset="0"/>
                <a:cs typeface="Roboto Slab" charset="0"/>
              </a:rPr>
              <a:t>Render</a:t>
            </a:r>
            <a:endParaRPr lang="en-US" altLang="zh-CN" sz="1000">
              <a:latin typeface="Roboto Slab" charset="0"/>
              <a:cs typeface="Roboto Slab" charset="0"/>
            </a:endParaRPr>
          </a:p>
        </p:txBody>
      </p:sp>
      <p:sp>
        <p:nvSpPr>
          <p:cNvPr id="25" name="圆角矩形 24"/>
          <p:cNvSpPr/>
          <p:nvPr/>
        </p:nvSpPr>
        <p:spPr>
          <a:xfrm>
            <a:off x="6615430" y="3563620"/>
            <a:ext cx="886460" cy="342900"/>
          </a:xfrm>
          <a:prstGeom prst="roundRect">
            <a:avLst>
              <a:gd name="adj" fmla="val 8389"/>
            </a:avLst>
          </a:prstGeom>
          <a:solidFill>
            <a:srgbClr val="78D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000">
                <a:latin typeface="Roboto Slab" charset="0"/>
                <a:cs typeface="Roboto Slab" charset="0"/>
              </a:rPr>
              <a:t>onMessage</a:t>
            </a:r>
            <a:endParaRPr lang="en-US" altLang="zh-CN" sz="1000">
              <a:latin typeface="Roboto Slab" charset="0"/>
              <a:cs typeface="Roboto Slab" charset="0"/>
            </a:endParaRPr>
          </a:p>
        </p:txBody>
      </p:sp>
      <p:sp>
        <p:nvSpPr>
          <p:cNvPr id="26" name="椭圆 25"/>
          <p:cNvSpPr/>
          <p:nvPr/>
        </p:nvSpPr>
        <p:spPr>
          <a:xfrm>
            <a:off x="7665720" y="3696970"/>
            <a:ext cx="76200" cy="76200"/>
          </a:xfrm>
          <a:prstGeom prst="ellipse">
            <a:avLst/>
          </a:prstGeom>
          <a:solidFill>
            <a:srgbClr val="696773"/>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fontAlgn="base"/>
            <a:endParaRPr lang="zh-CN" altLang="en-US" strike="noStrike" noProof="1"/>
          </a:p>
        </p:txBody>
      </p:sp>
      <p:sp>
        <p:nvSpPr>
          <p:cNvPr id="27" name="椭圆 26"/>
          <p:cNvSpPr/>
          <p:nvPr/>
        </p:nvSpPr>
        <p:spPr>
          <a:xfrm>
            <a:off x="7813358" y="3696970"/>
            <a:ext cx="76200" cy="76200"/>
          </a:xfrm>
          <a:prstGeom prst="ellipse">
            <a:avLst/>
          </a:prstGeom>
          <a:solidFill>
            <a:srgbClr val="696773"/>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fontAlgn="base"/>
            <a:endParaRPr lang="zh-CN" altLang="en-US" strike="noStrike" noProof="1"/>
          </a:p>
        </p:txBody>
      </p:sp>
      <p:sp>
        <p:nvSpPr>
          <p:cNvPr id="28" name="椭圆 27"/>
          <p:cNvSpPr/>
          <p:nvPr/>
        </p:nvSpPr>
        <p:spPr>
          <a:xfrm>
            <a:off x="7960995" y="3696970"/>
            <a:ext cx="76200" cy="76200"/>
          </a:xfrm>
          <a:prstGeom prst="ellipse">
            <a:avLst/>
          </a:prstGeom>
          <a:solidFill>
            <a:srgbClr val="696773"/>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fontAlgn="base"/>
            <a:endParaRPr lang="zh-CN" altLang="en-US" strike="noStrike" noProof="1"/>
          </a:p>
        </p:txBody>
      </p:sp>
      <p:sp>
        <p:nvSpPr>
          <p:cNvPr id="29" name="圆角矩形 28"/>
          <p:cNvSpPr/>
          <p:nvPr/>
        </p:nvSpPr>
        <p:spPr>
          <a:xfrm>
            <a:off x="5088255" y="4095750"/>
            <a:ext cx="724535" cy="342900"/>
          </a:xfrm>
          <a:prstGeom prst="roundRect">
            <a:avLst>
              <a:gd name="adj" fmla="val 8389"/>
            </a:avLst>
          </a:prstGeom>
          <a:solidFill>
            <a:srgbClr val="78D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000">
                <a:latin typeface="Roboto Slab" charset="0"/>
                <a:cs typeface="Roboto Slab" charset="0"/>
              </a:rPr>
              <a:t>micro</a:t>
            </a:r>
            <a:endParaRPr lang="en-US" altLang="zh-CN" sz="1000">
              <a:latin typeface="Roboto Slab" charset="0"/>
              <a:cs typeface="Roboto Slab" charset="0"/>
            </a:endParaRPr>
          </a:p>
          <a:p>
            <a:pPr algn="ctr"/>
            <a:r>
              <a:rPr lang="en-US" altLang="zh-CN" sz="1000">
                <a:latin typeface="Roboto Slab" charset="0"/>
                <a:cs typeface="Roboto Slab" charset="0"/>
              </a:rPr>
              <a:t>task1</a:t>
            </a:r>
            <a:endParaRPr lang="en-US" altLang="zh-CN" sz="1000">
              <a:latin typeface="Roboto Slab" charset="0"/>
              <a:cs typeface="Roboto Slab" charset="0"/>
            </a:endParaRPr>
          </a:p>
        </p:txBody>
      </p:sp>
      <p:sp>
        <p:nvSpPr>
          <p:cNvPr id="30" name="圆角矩形 29"/>
          <p:cNvSpPr/>
          <p:nvPr/>
        </p:nvSpPr>
        <p:spPr>
          <a:xfrm>
            <a:off x="5859780" y="4107180"/>
            <a:ext cx="724535" cy="342900"/>
          </a:xfrm>
          <a:prstGeom prst="roundRect">
            <a:avLst>
              <a:gd name="adj" fmla="val 8389"/>
            </a:avLst>
          </a:prstGeom>
          <a:solidFill>
            <a:srgbClr val="78D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000">
                <a:latin typeface="Roboto Slab" charset="0"/>
                <a:cs typeface="Roboto Slab" charset="0"/>
              </a:rPr>
              <a:t>micro</a:t>
            </a:r>
            <a:endParaRPr lang="en-US" altLang="zh-CN" sz="1000">
              <a:latin typeface="Roboto Slab" charset="0"/>
              <a:cs typeface="Roboto Slab" charset="0"/>
            </a:endParaRPr>
          </a:p>
          <a:p>
            <a:pPr algn="ctr"/>
            <a:r>
              <a:rPr lang="en-US" altLang="zh-CN" sz="1000">
                <a:latin typeface="Roboto Slab" charset="0"/>
                <a:cs typeface="Roboto Slab" charset="0"/>
              </a:rPr>
              <a:t>task2</a:t>
            </a:r>
            <a:endParaRPr lang="en-US" altLang="zh-CN" sz="1000">
              <a:latin typeface="Roboto Slab" charset="0"/>
              <a:cs typeface="Roboto Slab" charset="0"/>
            </a:endParaRPr>
          </a:p>
        </p:txBody>
      </p:sp>
      <p:sp>
        <p:nvSpPr>
          <p:cNvPr id="31" name="圆角矩形 30"/>
          <p:cNvSpPr/>
          <p:nvPr/>
        </p:nvSpPr>
        <p:spPr>
          <a:xfrm>
            <a:off x="6615430" y="4107180"/>
            <a:ext cx="886460" cy="342900"/>
          </a:xfrm>
          <a:prstGeom prst="roundRect">
            <a:avLst>
              <a:gd name="adj" fmla="val 8389"/>
            </a:avLst>
          </a:prstGeom>
          <a:solidFill>
            <a:srgbClr val="78D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000">
                <a:latin typeface="Roboto Slab" charset="0"/>
                <a:cs typeface="Roboto Slab" charset="0"/>
              </a:rPr>
              <a:t>micro</a:t>
            </a:r>
            <a:endParaRPr lang="en-US" altLang="zh-CN" sz="1000">
              <a:latin typeface="Roboto Slab" charset="0"/>
              <a:cs typeface="Roboto Slab" charset="0"/>
            </a:endParaRPr>
          </a:p>
          <a:p>
            <a:pPr algn="ctr"/>
            <a:r>
              <a:rPr lang="en-US" altLang="zh-CN" sz="1000">
                <a:latin typeface="Roboto Slab" charset="0"/>
                <a:cs typeface="Roboto Slab" charset="0"/>
              </a:rPr>
              <a:t>task3</a:t>
            </a:r>
            <a:endParaRPr lang="en-US" altLang="zh-CN" sz="1000">
              <a:latin typeface="Roboto Slab" charset="0"/>
              <a:cs typeface="Roboto Slab" charset="0"/>
            </a:endParaRPr>
          </a:p>
        </p:txBody>
      </p:sp>
      <p:sp>
        <p:nvSpPr>
          <p:cNvPr id="32" name="椭圆 31"/>
          <p:cNvSpPr/>
          <p:nvPr/>
        </p:nvSpPr>
        <p:spPr>
          <a:xfrm>
            <a:off x="7665720" y="4240530"/>
            <a:ext cx="76200" cy="76200"/>
          </a:xfrm>
          <a:prstGeom prst="ellipse">
            <a:avLst/>
          </a:prstGeom>
          <a:solidFill>
            <a:srgbClr val="696773"/>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fontAlgn="base"/>
            <a:endParaRPr lang="zh-CN" altLang="en-US" strike="noStrike" noProof="1"/>
          </a:p>
        </p:txBody>
      </p:sp>
      <p:sp>
        <p:nvSpPr>
          <p:cNvPr id="33" name="椭圆 32"/>
          <p:cNvSpPr/>
          <p:nvPr/>
        </p:nvSpPr>
        <p:spPr>
          <a:xfrm>
            <a:off x="7813358" y="4240530"/>
            <a:ext cx="76200" cy="76200"/>
          </a:xfrm>
          <a:prstGeom prst="ellipse">
            <a:avLst/>
          </a:prstGeom>
          <a:solidFill>
            <a:srgbClr val="696773"/>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fontAlgn="base"/>
            <a:endParaRPr lang="zh-CN" altLang="en-US" strike="noStrike" noProof="1"/>
          </a:p>
        </p:txBody>
      </p:sp>
      <p:sp>
        <p:nvSpPr>
          <p:cNvPr id="34" name="椭圆 33"/>
          <p:cNvSpPr/>
          <p:nvPr/>
        </p:nvSpPr>
        <p:spPr>
          <a:xfrm>
            <a:off x="7960995" y="4240530"/>
            <a:ext cx="76200" cy="76200"/>
          </a:xfrm>
          <a:prstGeom prst="ellipse">
            <a:avLst/>
          </a:prstGeom>
          <a:solidFill>
            <a:srgbClr val="696773"/>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fontAlgn="base"/>
            <a:endParaRPr lang="zh-CN" altLang="en-US" strike="noStrike" noProof="1"/>
          </a:p>
        </p:txBody>
      </p:sp>
      <p:pic>
        <p:nvPicPr>
          <p:cNvPr id="35" name="图片 34" descr="循环，重复"/>
          <p:cNvPicPr>
            <a:picLocks noChangeAspect="1"/>
          </p:cNvPicPr>
          <p:nvPr/>
        </p:nvPicPr>
        <p:blipFill>
          <a:blip r:embed="rId1"/>
          <a:stretch>
            <a:fillRect/>
          </a:stretch>
        </p:blipFill>
        <p:spPr>
          <a:xfrm>
            <a:off x="1974850" y="3831590"/>
            <a:ext cx="485140" cy="485140"/>
          </a:xfrm>
          <a:prstGeom prst="rect">
            <a:avLst/>
          </a:prstGeom>
        </p:spPr>
      </p:pic>
      <p:sp>
        <p:nvSpPr>
          <p:cNvPr id="36" name="文本框 75"/>
          <p:cNvSpPr txBox="1"/>
          <p:nvPr/>
        </p:nvSpPr>
        <p:spPr>
          <a:xfrm>
            <a:off x="1753870" y="4316730"/>
            <a:ext cx="928370" cy="245110"/>
          </a:xfrm>
          <a:prstGeom prst="rect">
            <a:avLst/>
          </a:prstGeom>
          <a:noFill/>
          <a:ln w="9525">
            <a:noFill/>
          </a:ln>
        </p:spPr>
        <p:txBody>
          <a:bodyPr wrap="square" anchor="t">
            <a:spAutoFit/>
          </a:bodyPr>
          <a:p>
            <a:pPr algn="l"/>
            <a:r>
              <a:rPr lang="en-US" altLang="zh-CN" sz="1000">
                <a:solidFill>
                  <a:schemeClr val="tx1">
                    <a:lumMod val="65000"/>
                    <a:lumOff val="35000"/>
                  </a:schemeClr>
                </a:solidFill>
                <a:latin typeface="Roboto Slab" charset="0"/>
                <a:ea typeface="微软雅黑" panose="020B0503020204020204" charset="-122"/>
              </a:rPr>
              <a:t>Event Loop</a:t>
            </a:r>
            <a:endParaRPr lang="en-US" altLang="zh-CN" sz="1000">
              <a:solidFill>
                <a:schemeClr val="tx1">
                  <a:lumMod val="65000"/>
                  <a:lumOff val="35000"/>
                </a:schemeClr>
              </a:solidFill>
              <a:latin typeface="Roboto Slab" charset="0"/>
              <a:ea typeface="微软雅黑" panose="020B0503020204020204" charset="-122"/>
            </a:endParaRPr>
          </a:p>
        </p:txBody>
      </p:sp>
      <p:sp>
        <p:nvSpPr>
          <p:cNvPr id="38" name="矩形 37"/>
          <p:cNvSpPr/>
          <p:nvPr/>
        </p:nvSpPr>
        <p:spPr>
          <a:xfrm>
            <a:off x="465455" y="860425"/>
            <a:ext cx="2475230" cy="2443480"/>
          </a:xfrm>
          <a:prstGeom prst="rect">
            <a:avLst/>
          </a:prstGeom>
          <a:noFill/>
          <a:ln w="9525">
            <a:solidFill>
              <a:schemeClr val="tx1">
                <a:lumMod val="65000"/>
                <a:lumOff val="35000"/>
              </a:schemeClr>
            </a:solidFill>
            <a:prstDash val="dash"/>
          </a:ln>
          <a:extLst>
            <a:ext uri="{909E8E84-426E-40DD-AFC4-6F175D3DCCD1}">
              <a14:hiddenFill xmlns:a14="http://schemas.microsoft.com/office/drawing/2010/main">
                <a:solidFill>
                  <a:schemeClr val="tx1">
                    <a:lumMod val="50000"/>
                    <a:lumOff val="50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9" name="圆角矩形 38"/>
          <p:cNvSpPr/>
          <p:nvPr/>
        </p:nvSpPr>
        <p:spPr>
          <a:xfrm>
            <a:off x="1220470" y="652145"/>
            <a:ext cx="910590" cy="318135"/>
          </a:xfrm>
          <a:prstGeom prst="roundRect">
            <a:avLst/>
          </a:prstGeom>
          <a:solidFill>
            <a:srgbClr val="FBBC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000">
                <a:solidFill>
                  <a:schemeClr val="tx1">
                    <a:lumMod val="65000"/>
                    <a:lumOff val="35000"/>
                  </a:schemeClr>
                </a:solidFill>
                <a:latin typeface="Roboto Slab" charset="0"/>
                <a:cs typeface="Roboto Slab" charset="0"/>
              </a:rPr>
              <a:t>JavaScript</a:t>
            </a:r>
            <a:endParaRPr lang="en-US" altLang="zh-CN" sz="1000">
              <a:solidFill>
                <a:schemeClr val="tx1">
                  <a:lumMod val="65000"/>
                  <a:lumOff val="35000"/>
                </a:schemeClr>
              </a:solidFill>
              <a:latin typeface="Roboto Slab" charset="0"/>
              <a:cs typeface="Roboto Slab" charset="0"/>
            </a:endParaRPr>
          </a:p>
        </p:txBody>
      </p:sp>
      <p:pic>
        <p:nvPicPr>
          <p:cNvPr id="7" name="图片 6"/>
          <p:cNvPicPr>
            <a:picLocks noChangeAspect="1"/>
          </p:cNvPicPr>
          <p:nvPr/>
        </p:nvPicPr>
        <p:blipFill>
          <a:blip r:embed="rId2"/>
          <a:stretch>
            <a:fillRect/>
          </a:stretch>
        </p:blipFill>
        <p:spPr>
          <a:xfrm>
            <a:off x="363220" y="748665"/>
            <a:ext cx="254000" cy="221615"/>
          </a:xfrm>
          <a:prstGeom prst="rect">
            <a:avLst/>
          </a:prstGeom>
        </p:spPr>
      </p:pic>
      <p:sp>
        <p:nvSpPr>
          <p:cNvPr id="71" name="左箭头 70"/>
          <p:cNvSpPr/>
          <p:nvPr/>
        </p:nvSpPr>
        <p:spPr>
          <a:xfrm rot="10800000">
            <a:off x="3044190" y="1581150"/>
            <a:ext cx="995045" cy="209550"/>
          </a:xfrm>
          <a:prstGeom prst="leftArrow">
            <a:avLst>
              <a:gd name="adj1" fmla="val 50000"/>
              <a:gd name="adj2" fmla="val 72222"/>
            </a:avLst>
          </a:prstGeom>
          <a:solidFill>
            <a:srgbClr val="696770"/>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42" name="文本框 75"/>
          <p:cNvSpPr txBox="1"/>
          <p:nvPr/>
        </p:nvSpPr>
        <p:spPr>
          <a:xfrm>
            <a:off x="5970905" y="1336040"/>
            <a:ext cx="2306320" cy="245110"/>
          </a:xfrm>
          <a:prstGeom prst="rect">
            <a:avLst/>
          </a:prstGeom>
          <a:noFill/>
          <a:ln w="9525">
            <a:noFill/>
          </a:ln>
        </p:spPr>
        <p:txBody>
          <a:bodyPr wrap="square" anchor="t">
            <a:spAutoFit/>
          </a:bodyPr>
          <a:p>
            <a:pPr algn="l"/>
            <a:r>
              <a:rPr lang="en-US" altLang="zh-CN" sz="100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IO</a:t>
            </a:r>
            <a:r>
              <a:rPr lang="zh-CN" altLang="en-US" sz="100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返回</a:t>
            </a:r>
            <a:r>
              <a:rPr lang="zh-CN" altLang="en-US" sz="100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，网络请求，定时器到点</a:t>
            </a:r>
            <a:r>
              <a:rPr lang="en-US" altLang="zh-CN" sz="100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a:t>
            </a:r>
            <a:endParaRPr lang="en-US" altLang="zh-CN" sz="100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endParaRPr>
          </a:p>
        </p:txBody>
      </p:sp>
      <p:sp>
        <p:nvSpPr>
          <p:cNvPr id="44" name="左箭头 43"/>
          <p:cNvSpPr/>
          <p:nvPr/>
        </p:nvSpPr>
        <p:spPr>
          <a:xfrm>
            <a:off x="2940685" y="4034155"/>
            <a:ext cx="351155" cy="198755"/>
          </a:xfrm>
          <a:prstGeom prst="leftArrow">
            <a:avLst>
              <a:gd name="adj1" fmla="val 50000"/>
              <a:gd name="adj2" fmla="val 72222"/>
            </a:avLst>
          </a:prstGeom>
          <a:solidFill>
            <a:srgbClr val="696770"/>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46" name="直角上箭头 45"/>
          <p:cNvSpPr/>
          <p:nvPr/>
        </p:nvSpPr>
        <p:spPr>
          <a:xfrm flipV="1">
            <a:off x="6045835" y="1628775"/>
            <a:ext cx="1991995" cy="1733550"/>
          </a:xfrm>
          <a:prstGeom prst="bentUpArrow">
            <a:avLst>
              <a:gd name="adj1" fmla="val 6263"/>
              <a:gd name="adj2" fmla="val 8363"/>
              <a:gd name="adj3" fmla="val 133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7" name="左箭头 46"/>
          <p:cNvSpPr/>
          <p:nvPr/>
        </p:nvSpPr>
        <p:spPr>
          <a:xfrm rot="5400000">
            <a:off x="2045335" y="3378835"/>
            <a:ext cx="347345" cy="198755"/>
          </a:xfrm>
          <a:prstGeom prst="leftArrow">
            <a:avLst>
              <a:gd name="adj1" fmla="val 50000"/>
              <a:gd name="adj2" fmla="val 72222"/>
            </a:avLst>
          </a:prstGeom>
          <a:solidFill>
            <a:srgbClr val="696770"/>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2" name="矩形 1"/>
          <p:cNvSpPr/>
          <p:nvPr/>
        </p:nvSpPr>
        <p:spPr>
          <a:xfrm>
            <a:off x="4218940" y="860425"/>
            <a:ext cx="1697355" cy="1499870"/>
          </a:xfrm>
          <a:prstGeom prst="rect">
            <a:avLst/>
          </a:prstGeom>
          <a:noFill/>
          <a:ln w="9525">
            <a:solidFill>
              <a:schemeClr val="tx1">
                <a:lumMod val="65000"/>
                <a:lumOff val="35000"/>
              </a:schemeClr>
            </a:solidFill>
            <a:prstDash val="dash"/>
          </a:ln>
          <a:extLst>
            <a:ext uri="{909E8E84-426E-40DD-AFC4-6F175D3DCCD1}">
              <a14:hiddenFill xmlns:a14="http://schemas.microsoft.com/office/drawing/2010/main">
                <a:solidFill>
                  <a:schemeClr val="tx1">
                    <a:lumMod val="50000"/>
                    <a:lumOff val="50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p:push dir="u"/>
      </p:transition>
    </mc:Choice>
    <mc:Fallback>
      <p:transition>
        <p:push dir="u"/>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4" name="圆角矩形 53"/>
          <p:cNvSpPr/>
          <p:nvPr/>
        </p:nvSpPr>
        <p:spPr>
          <a:xfrm>
            <a:off x="5395595" y="1043305"/>
            <a:ext cx="1251585" cy="471170"/>
          </a:xfrm>
          <a:prstGeom prst="roundRect">
            <a:avLst>
              <a:gd name="adj" fmla="val 7535"/>
            </a:avLst>
          </a:prstGeom>
          <a:solidFill>
            <a:srgbClr val="696770">
              <a:alpha val="69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en-US" altLang="zh-CN" sz="1000" strike="noStrike" noProof="1">
              <a:latin typeface="微软雅黑" panose="020B0503020204020204" charset="-122"/>
              <a:ea typeface="微软雅黑" panose="020B0503020204020204" charset="-122"/>
            </a:endParaRPr>
          </a:p>
        </p:txBody>
      </p:sp>
      <p:sp>
        <p:nvSpPr>
          <p:cNvPr id="45" name="圆角矩形 44"/>
          <p:cNvSpPr/>
          <p:nvPr/>
        </p:nvSpPr>
        <p:spPr>
          <a:xfrm>
            <a:off x="5522595" y="1287780"/>
            <a:ext cx="1251585" cy="471170"/>
          </a:xfrm>
          <a:prstGeom prst="roundRect">
            <a:avLst>
              <a:gd name="adj" fmla="val 7535"/>
            </a:avLst>
          </a:prstGeom>
          <a:solidFill>
            <a:srgbClr val="696770">
              <a:alpha val="69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en-US" altLang="zh-CN" sz="1000" strike="noStrike" noProof="1">
              <a:latin typeface="微软雅黑" panose="020B0503020204020204" charset="-122"/>
              <a:ea typeface="微软雅黑" panose="020B0503020204020204" charset="-122"/>
            </a:endParaRPr>
          </a:p>
        </p:txBody>
      </p:sp>
      <p:sp>
        <p:nvSpPr>
          <p:cNvPr id="44" name="圆角矩形 43"/>
          <p:cNvSpPr/>
          <p:nvPr/>
        </p:nvSpPr>
        <p:spPr>
          <a:xfrm>
            <a:off x="5687695" y="1514475"/>
            <a:ext cx="1251585" cy="471170"/>
          </a:xfrm>
          <a:prstGeom prst="roundRect">
            <a:avLst>
              <a:gd name="adj" fmla="val 7535"/>
            </a:avLst>
          </a:prstGeom>
          <a:solidFill>
            <a:srgbClr val="696770">
              <a:alpha val="69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en-US" altLang="zh-CN" sz="1000" strike="noStrike" noProof="1">
              <a:latin typeface="微软雅黑" panose="020B0503020204020204" charset="-122"/>
              <a:ea typeface="微软雅黑" panose="020B0503020204020204" charset="-122"/>
            </a:endParaRPr>
          </a:p>
        </p:txBody>
      </p:sp>
      <p:sp>
        <p:nvSpPr>
          <p:cNvPr id="11265" name="标题 1"/>
          <p:cNvSpPr>
            <a:spLocks noGrp="1"/>
          </p:cNvSpPr>
          <p:nvPr>
            <p:ph type="ctrTitle" idx="4294967295"/>
          </p:nvPr>
        </p:nvSpPr>
        <p:spPr>
          <a:xfrm>
            <a:off x="0" y="69850"/>
            <a:ext cx="2940050" cy="581660"/>
          </a:xfrm>
        </p:spPr>
        <p:txBody>
          <a:bodyPr vert="horz" anchor="ctr"/>
          <a:p>
            <a:pPr algn="l">
              <a:buClrTx/>
              <a:buSzTx/>
              <a:buFontTx/>
            </a:pPr>
            <a:r>
              <a:rPr lang="en-US" altLang="zh-CN" sz="2400" b="1" kern="1200">
                <a:solidFill>
                  <a:srgbClr val="A5A5A5"/>
                </a:solidFill>
                <a:latin typeface="微软雅黑" panose="020B0503020204020204" charset="-122"/>
                <a:ea typeface="微软雅黑" panose="020B0503020204020204" charset="-122"/>
                <a:cs typeface="+mj-cs"/>
                <a:sym typeface="微软雅黑" panose="020B0503020204020204" charset="-122"/>
              </a:rPr>
              <a:t>Style Resolver</a:t>
            </a:r>
            <a:endParaRPr lang="zh-CN" altLang="en-US" sz="2400" b="1" kern="1200">
              <a:solidFill>
                <a:srgbClr val="A5A5A5"/>
              </a:solidFill>
              <a:latin typeface="微软雅黑" panose="020B0503020204020204" charset="-122"/>
              <a:ea typeface="微软雅黑" panose="020B0503020204020204" charset="-122"/>
              <a:cs typeface="+mj-cs"/>
              <a:sym typeface="微软雅黑" panose="020B0503020204020204" charset="-122"/>
            </a:endParaRPr>
          </a:p>
        </p:txBody>
      </p:sp>
      <p:sp>
        <p:nvSpPr>
          <p:cNvPr id="61" name="圆角矩形 60"/>
          <p:cNvSpPr/>
          <p:nvPr/>
        </p:nvSpPr>
        <p:spPr>
          <a:xfrm>
            <a:off x="6404610" y="3508375"/>
            <a:ext cx="876300" cy="378460"/>
          </a:xfrm>
          <a:prstGeom prst="roundRect">
            <a:avLst>
              <a:gd name="adj" fmla="val 6122"/>
            </a:avLst>
          </a:prstGeom>
          <a:solidFill>
            <a:srgbClr val="597EE6"/>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fontAlgn="base"/>
            <a:r>
              <a:rPr lang="en-US" sz="900" b="1" strike="noStrike" noProof="1">
                <a:ln>
                  <a:noFill/>
                </a:ln>
                <a:solidFill>
                  <a:schemeClr val="bg1"/>
                </a:solidFill>
                <a:latin typeface="微软雅黑" panose="020B0503020204020204" charset="-122"/>
                <a:ea typeface="微软雅黑" panose="020B0503020204020204" charset="-122"/>
                <a:cs typeface="Roboto Slab" charset="0"/>
              </a:rPr>
              <a:t>IdRules</a:t>
            </a:r>
            <a:endParaRPr lang="en-US" sz="900" b="1" strike="noStrike" noProof="1">
              <a:ln>
                <a:noFill/>
              </a:ln>
              <a:solidFill>
                <a:schemeClr val="bg1"/>
              </a:solidFill>
              <a:latin typeface="微软雅黑" panose="020B0503020204020204" charset="-122"/>
              <a:ea typeface="微软雅黑" panose="020B0503020204020204" charset="-122"/>
              <a:cs typeface="Roboto Slab" charset="0"/>
            </a:endParaRPr>
          </a:p>
        </p:txBody>
      </p:sp>
      <p:sp>
        <p:nvSpPr>
          <p:cNvPr id="65" name="圆角矩形 64"/>
          <p:cNvSpPr/>
          <p:nvPr/>
        </p:nvSpPr>
        <p:spPr>
          <a:xfrm>
            <a:off x="2338705" y="4425950"/>
            <a:ext cx="1334135" cy="380365"/>
          </a:xfrm>
          <a:prstGeom prst="roundRect">
            <a:avLst>
              <a:gd name="adj" fmla="val 6122"/>
            </a:avLst>
          </a:prstGeom>
          <a:solidFill>
            <a:srgbClr val="597EE6"/>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l" fontAlgn="base"/>
            <a:r>
              <a:rPr lang="en-US" sz="1000" strike="noStrike" noProof="1">
                <a:ln>
                  <a:noFill/>
                </a:ln>
                <a:solidFill>
                  <a:schemeClr val="bg1"/>
                </a:solidFill>
                <a:latin typeface="微软雅黑" panose="020B0503020204020204" charset="-122"/>
                <a:ea typeface="微软雅黑" panose="020B0503020204020204" charset="-122"/>
                <a:cs typeface="Roboto Slab" charset="0"/>
              </a:rPr>
              <a:t>selector:[s1,s2,s3...]</a:t>
            </a:r>
            <a:endParaRPr lang="en-US" sz="1000" strike="noStrike" noProof="1">
              <a:ln>
                <a:noFill/>
              </a:ln>
              <a:solidFill>
                <a:schemeClr val="bg1"/>
              </a:solidFill>
              <a:latin typeface="微软雅黑" panose="020B0503020204020204" charset="-122"/>
              <a:ea typeface="微软雅黑" panose="020B0503020204020204" charset="-122"/>
              <a:cs typeface="Roboto Slab" charset="0"/>
            </a:endParaRPr>
          </a:p>
          <a:p>
            <a:pPr algn="l" fontAlgn="base"/>
            <a:r>
              <a:rPr lang="en-US" sz="1000" strike="noStrike" noProof="1">
                <a:ln>
                  <a:noFill/>
                </a:ln>
                <a:solidFill>
                  <a:schemeClr val="bg1"/>
                </a:solidFill>
                <a:latin typeface="微软雅黑" panose="020B0503020204020204" charset="-122"/>
                <a:ea typeface="微软雅黑" panose="020B0503020204020204" charset="-122"/>
                <a:cs typeface="Roboto Slab" charset="0"/>
              </a:rPr>
              <a:t>styles:{...}</a:t>
            </a:r>
            <a:endParaRPr lang="en-US" sz="1000" strike="noStrike" noProof="1">
              <a:ln>
                <a:noFill/>
              </a:ln>
              <a:solidFill>
                <a:schemeClr val="bg1"/>
              </a:solidFill>
              <a:latin typeface="微软雅黑" panose="020B0503020204020204" charset="-122"/>
              <a:ea typeface="微软雅黑" panose="020B0503020204020204" charset="-122"/>
              <a:cs typeface="Roboto Slab" charset="0"/>
            </a:endParaRPr>
          </a:p>
        </p:txBody>
      </p:sp>
      <p:sp>
        <p:nvSpPr>
          <p:cNvPr id="67" name="椭圆 66"/>
          <p:cNvSpPr/>
          <p:nvPr/>
        </p:nvSpPr>
        <p:spPr>
          <a:xfrm>
            <a:off x="6645275" y="4559300"/>
            <a:ext cx="76200" cy="76200"/>
          </a:xfrm>
          <a:prstGeom prst="ellipse">
            <a:avLst/>
          </a:prstGeom>
          <a:solidFill>
            <a:srgbClr val="696773"/>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fontAlgn="base"/>
            <a:endParaRPr lang="zh-CN" altLang="en-US" sz="2000" strike="noStrike" noProof="1"/>
          </a:p>
        </p:txBody>
      </p:sp>
      <p:sp>
        <p:nvSpPr>
          <p:cNvPr id="68" name="椭圆 67"/>
          <p:cNvSpPr/>
          <p:nvPr/>
        </p:nvSpPr>
        <p:spPr>
          <a:xfrm>
            <a:off x="6792913" y="4559300"/>
            <a:ext cx="76200" cy="76200"/>
          </a:xfrm>
          <a:prstGeom prst="ellipse">
            <a:avLst/>
          </a:prstGeom>
          <a:solidFill>
            <a:srgbClr val="696773"/>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fontAlgn="base"/>
            <a:endParaRPr lang="zh-CN" altLang="en-US" sz="2000" strike="noStrike" noProof="1"/>
          </a:p>
        </p:txBody>
      </p:sp>
      <p:sp>
        <p:nvSpPr>
          <p:cNvPr id="69" name="椭圆 68"/>
          <p:cNvSpPr/>
          <p:nvPr/>
        </p:nvSpPr>
        <p:spPr>
          <a:xfrm>
            <a:off x="6940550" y="4559300"/>
            <a:ext cx="76200" cy="76200"/>
          </a:xfrm>
          <a:prstGeom prst="ellipse">
            <a:avLst/>
          </a:prstGeom>
          <a:solidFill>
            <a:srgbClr val="696773"/>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fontAlgn="base"/>
            <a:endParaRPr lang="zh-CN" altLang="en-US" sz="2000" strike="noStrike" noProof="1"/>
          </a:p>
        </p:txBody>
      </p:sp>
      <p:pic>
        <p:nvPicPr>
          <p:cNvPr id="3" name="图片 2" descr="8674a89f3c23d6dbc1baa0ea7cec3d21"/>
          <p:cNvPicPr>
            <a:picLocks noChangeAspect="1"/>
          </p:cNvPicPr>
          <p:nvPr/>
        </p:nvPicPr>
        <p:blipFill>
          <a:blip r:embed="rId1"/>
          <a:srcRect l="20786" r="13966"/>
          <a:stretch>
            <a:fillRect/>
          </a:stretch>
        </p:blipFill>
        <p:spPr>
          <a:xfrm>
            <a:off x="153670" y="651510"/>
            <a:ext cx="2615565" cy="4359275"/>
          </a:xfrm>
          <a:prstGeom prst="rect">
            <a:avLst/>
          </a:prstGeom>
        </p:spPr>
      </p:pic>
      <p:sp>
        <p:nvSpPr>
          <p:cNvPr id="4" name="文本框 3"/>
          <p:cNvSpPr txBox="1"/>
          <p:nvPr/>
        </p:nvSpPr>
        <p:spPr>
          <a:xfrm>
            <a:off x="2849880" y="651510"/>
            <a:ext cx="2197735" cy="337185"/>
          </a:xfrm>
          <a:prstGeom prst="rect">
            <a:avLst/>
          </a:prstGeom>
          <a:noFill/>
        </p:spPr>
        <p:txBody>
          <a:bodyPr wrap="square" rtlCol="0">
            <a:spAutoFit/>
          </a:bodyPr>
          <a:p>
            <a:r>
              <a:rPr lang="en-US" altLang="zh-CN" sz="1600" b="1">
                <a:solidFill>
                  <a:srgbClr val="EA4335"/>
                </a:solidFill>
                <a:latin typeface="Roboto Slab" charset="0"/>
                <a:cs typeface="Roboto Slab" charset="0"/>
              </a:rPr>
              <a:t>S</a:t>
            </a:r>
            <a:r>
              <a:rPr lang="en-US" altLang="zh-CN" sz="1600" b="1">
                <a:solidFill>
                  <a:schemeClr val="tx1">
                    <a:lumMod val="65000"/>
                    <a:lumOff val="35000"/>
                  </a:schemeClr>
                </a:solidFill>
                <a:latin typeface="Roboto Slab" charset="0"/>
                <a:cs typeface="Roboto Slab" charset="0"/>
              </a:rPr>
              <a:t>uper </a:t>
            </a:r>
            <a:r>
              <a:rPr lang="en-US" altLang="zh-CN" sz="1600" b="1">
                <a:solidFill>
                  <a:srgbClr val="EA4335"/>
                </a:solidFill>
                <a:latin typeface="Roboto Slab" charset="0"/>
                <a:cs typeface="Roboto Slab" charset="0"/>
              </a:rPr>
              <a:t>Ice</a:t>
            </a:r>
            <a:r>
              <a:rPr lang="en-US" altLang="zh-CN" sz="1600" b="1">
                <a:solidFill>
                  <a:schemeClr val="tx1">
                    <a:lumMod val="65000"/>
                    <a:lumOff val="35000"/>
                  </a:schemeClr>
                </a:solidFill>
                <a:latin typeface="Roboto Slab" charset="0"/>
                <a:cs typeface="Roboto Slab" charset="0"/>
              </a:rPr>
              <a:t> cream</a:t>
            </a:r>
            <a:r>
              <a:rPr lang="zh-CN" altLang="en-US" sz="1600">
                <a:solidFill>
                  <a:schemeClr val="tx1">
                    <a:lumMod val="65000"/>
                    <a:lumOff val="35000"/>
                  </a:schemeClr>
                </a:solidFill>
                <a:latin typeface="微软雅黑" panose="020B0503020204020204" charset="-122"/>
                <a:ea typeface="微软雅黑" panose="020B0503020204020204" charset="-122"/>
                <a:cs typeface="Roboto Slab" charset="0"/>
              </a:rPr>
              <a:t>原则</a:t>
            </a:r>
            <a:endParaRPr lang="zh-CN" altLang="en-US" sz="1600">
              <a:solidFill>
                <a:schemeClr val="tx1">
                  <a:lumMod val="65000"/>
                  <a:lumOff val="35000"/>
                </a:schemeClr>
              </a:solidFill>
              <a:latin typeface="微软雅黑" panose="020B0503020204020204" charset="-122"/>
              <a:ea typeface="微软雅黑" panose="020B0503020204020204" charset="-122"/>
              <a:cs typeface="Roboto Slab" charset="0"/>
            </a:endParaRPr>
          </a:p>
        </p:txBody>
      </p:sp>
      <p:graphicFrame>
        <p:nvGraphicFramePr>
          <p:cNvPr id="6" name="表格 5"/>
          <p:cNvGraphicFramePr/>
          <p:nvPr/>
        </p:nvGraphicFramePr>
        <p:xfrm>
          <a:off x="2849880" y="1043305"/>
          <a:ext cx="2233930" cy="1504950"/>
        </p:xfrm>
        <a:graphic>
          <a:graphicData uri="http://schemas.openxmlformats.org/drawingml/2006/table">
            <a:tbl>
              <a:tblPr firstRow="1" bandRow="1">
                <a:tableStyleId>{5940675A-B579-460E-94D1-54222C63F5DA}</a:tableStyleId>
              </a:tblPr>
              <a:tblGrid>
                <a:gridCol w="1116965"/>
                <a:gridCol w="1116965"/>
              </a:tblGrid>
              <a:tr h="300990">
                <a:tc>
                  <a:txBody>
                    <a:bodyPr/>
                    <a:p>
                      <a:pPr algn="ctr">
                        <a:buNone/>
                      </a:pPr>
                      <a:r>
                        <a:rPr lang="zh-CN" altLang="en-US" sz="1200">
                          <a:solidFill>
                            <a:schemeClr val="bg1"/>
                          </a:solidFill>
                          <a:latin typeface="微软雅黑" panose="020B0503020204020204" charset="-122"/>
                          <a:ea typeface="微软雅黑" panose="020B0503020204020204" charset="-122"/>
                        </a:rPr>
                        <a:t>类别</a:t>
                      </a:r>
                      <a:endParaRPr lang="zh-CN" altLang="en-US" sz="1200">
                        <a:solidFill>
                          <a:schemeClr val="bg1"/>
                        </a:solidFill>
                        <a:latin typeface="微软雅黑" panose="020B0503020204020204" charset="-122"/>
                        <a:ea typeface="微软雅黑" panose="020B0503020204020204" charset="-122"/>
                      </a:endParaRPr>
                    </a:p>
                  </a:txBody>
                  <a:tcPr anchor="ctr" anchorCtr="0">
                    <a:lnL w="6350">
                      <a:solidFill>
                        <a:schemeClr val="tx1">
                          <a:lumMod val="65000"/>
                          <a:lumOff val="35000"/>
                        </a:schemeClr>
                      </a:solidFill>
                      <a:prstDash val="solid"/>
                    </a:lnL>
                    <a:lnR w="6350">
                      <a:solidFill>
                        <a:schemeClr val="tx1">
                          <a:lumMod val="65000"/>
                          <a:lumOff val="35000"/>
                        </a:schemeClr>
                      </a:solidFill>
                      <a:prstDash val="solid"/>
                    </a:lnR>
                    <a:lnT w="6350">
                      <a:solidFill>
                        <a:schemeClr val="tx1">
                          <a:lumMod val="65000"/>
                          <a:lumOff val="35000"/>
                        </a:schemeClr>
                      </a:solidFill>
                      <a:prstDash val="solid"/>
                    </a:lnT>
                    <a:lnB w="6350">
                      <a:solidFill>
                        <a:schemeClr val="tx1">
                          <a:lumMod val="65000"/>
                          <a:lumOff val="35000"/>
                        </a:schemeClr>
                      </a:solidFill>
                      <a:prstDash val="solid"/>
                    </a:lnB>
                    <a:solidFill>
                      <a:srgbClr val="597EE6"/>
                    </a:solidFill>
                  </a:tcPr>
                </a:tc>
                <a:tc>
                  <a:txBody>
                    <a:bodyPr/>
                    <a:p>
                      <a:pPr algn="ctr">
                        <a:buNone/>
                      </a:pPr>
                      <a:r>
                        <a:rPr lang="zh-CN" altLang="en-US" sz="1200">
                          <a:solidFill>
                            <a:schemeClr val="bg1"/>
                          </a:solidFill>
                          <a:latin typeface="微软雅黑" panose="020B0503020204020204" charset="-122"/>
                          <a:ea typeface="微软雅黑" panose="020B0503020204020204" charset="-122"/>
                        </a:rPr>
                        <a:t>权重</a:t>
                      </a:r>
                      <a:endParaRPr lang="zh-CN" altLang="en-US" sz="1200">
                        <a:solidFill>
                          <a:schemeClr val="bg1"/>
                        </a:solidFill>
                        <a:latin typeface="微软雅黑" panose="020B0503020204020204" charset="-122"/>
                        <a:ea typeface="微软雅黑" panose="020B0503020204020204" charset="-122"/>
                      </a:endParaRPr>
                    </a:p>
                  </a:txBody>
                  <a:tcPr anchor="ctr" anchorCtr="0">
                    <a:lnL w="6350">
                      <a:solidFill>
                        <a:schemeClr val="tx1">
                          <a:lumMod val="65000"/>
                          <a:lumOff val="35000"/>
                        </a:schemeClr>
                      </a:solidFill>
                      <a:prstDash val="solid"/>
                    </a:lnL>
                    <a:lnR w="6350">
                      <a:solidFill>
                        <a:schemeClr val="tx1">
                          <a:lumMod val="65000"/>
                          <a:lumOff val="35000"/>
                        </a:schemeClr>
                      </a:solidFill>
                      <a:prstDash val="solid"/>
                    </a:lnR>
                    <a:lnT w="6350">
                      <a:solidFill>
                        <a:schemeClr val="tx1">
                          <a:lumMod val="65000"/>
                          <a:lumOff val="35000"/>
                        </a:schemeClr>
                      </a:solidFill>
                      <a:prstDash val="solid"/>
                    </a:lnT>
                    <a:lnB w="6350">
                      <a:solidFill>
                        <a:schemeClr val="tx1">
                          <a:lumMod val="65000"/>
                          <a:lumOff val="35000"/>
                        </a:schemeClr>
                      </a:solidFill>
                      <a:prstDash val="solid"/>
                    </a:lnB>
                    <a:solidFill>
                      <a:srgbClr val="597EE6"/>
                    </a:solidFill>
                  </a:tcPr>
                </a:tc>
              </a:tr>
              <a:tr h="300990">
                <a:tc>
                  <a:txBody>
                    <a:bodyPr/>
                    <a:p>
                      <a:pPr algn="ctr">
                        <a:buNone/>
                      </a:pPr>
                      <a:r>
                        <a:rPr lang="en-US" altLang="zh-CN" sz="1200">
                          <a:solidFill>
                            <a:srgbClr val="EA4335"/>
                          </a:solidFill>
                          <a:latin typeface="微软雅黑" panose="020B0503020204020204" charset="-122"/>
                          <a:ea typeface="微软雅黑" panose="020B0503020204020204" charset="-122"/>
                        </a:rPr>
                        <a:t>S</a:t>
                      </a:r>
                      <a:r>
                        <a:rPr lang="en-US" altLang="zh-CN" sz="1200">
                          <a:latin typeface="微软雅黑" panose="020B0503020204020204" charset="-122"/>
                          <a:ea typeface="微软雅黑" panose="020B0503020204020204" charset="-122"/>
                        </a:rPr>
                        <a:t>tyle</a:t>
                      </a:r>
                      <a:endParaRPr lang="en-US" altLang="zh-CN" sz="1200">
                        <a:latin typeface="微软雅黑" panose="020B0503020204020204" charset="-122"/>
                        <a:ea typeface="微软雅黑" panose="020B0503020204020204" charset="-122"/>
                      </a:endParaRPr>
                    </a:p>
                  </a:txBody>
                  <a:tcPr anchor="ctr" anchorCtr="0">
                    <a:lnL w="6350">
                      <a:solidFill>
                        <a:schemeClr val="tx1">
                          <a:lumMod val="65000"/>
                          <a:lumOff val="35000"/>
                        </a:schemeClr>
                      </a:solidFill>
                      <a:prstDash val="solid"/>
                    </a:lnL>
                    <a:lnR w="6350">
                      <a:solidFill>
                        <a:schemeClr val="tx1">
                          <a:lumMod val="65000"/>
                          <a:lumOff val="35000"/>
                        </a:schemeClr>
                      </a:solidFill>
                      <a:prstDash val="solid"/>
                    </a:lnR>
                    <a:lnT w="6350">
                      <a:solidFill>
                        <a:schemeClr val="tx1">
                          <a:lumMod val="65000"/>
                          <a:lumOff val="35000"/>
                        </a:schemeClr>
                      </a:solidFill>
                      <a:prstDash val="solid"/>
                    </a:lnT>
                    <a:lnB w="6350">
                      <a:solidFill>
                        <a:schemeClr val="tx1">
                          <a:lumMod val="65000"/>
                          <a:lumOff val="35000"/>
                        </a:schemeClr>
                      </a:solidFill>
                      <a:prstDash val="solid"/>
                    </a:lnB>
                  </a:tcPr>
                </a:tc>
                <a:tc>
                  <a:txBody>
                    <a:bodyPr/>
                    <a:p>
                      <a:pPr algn="ctr">
                        <a:buNone/>
                      </a:pPr>
                      <a:r>
                        <a:rPr lang="en-US" altLang="zh-CN" sz="1200">
                          <a:latin typeface="微软雅黑" panose="020B0503020204020204" charset="-122"/>
                          <a:ea typeface="微软雅黑" panose="020B0503020204020204" charset="-122"/>
                        </a:rPr>
                        <a:t>1000</a:t>
                      </a:r>
                      <a:endParaRPr lang="en-US" altLang="zh-CN" sz="1200">
                        <a:latin typeface="微软雅黑" panose="020B0503020204020204" charset="-122"/>
                        <a:ea typeface="微软雅黑" panose="020B0503020204020204" charset="-122"/>
                      </a:endParaRPr>
                    </a:p>
                  </a:txBody>
                  <a:tcPr anchor="ctr" anchorCtr="0">
                    <a:lnL w="6350">
                      <a:solidFill>
                        <a:schemeClr val="tx1">
                          <a:lumMod val="65000"/>
                          <a:lumOff val="35000"/>
                        </a:schemeClr>
                      </a:solidFill>
                      <a:prstDash val="solid"/>
                    </a:lnL>
                    <a:lnR w="6350">
                      <a:solidFill>
                        <a:schemeClr val="tx1">
                          <a:lumMod val="65000"/>
                          <a:lumOff val="35000"/>
                        </a:schemeClr>
                      </a:solidFill>
                      <a:prstDash val="solid"/>
                    </a:lnR>
                    <a:lnT w="6350">
                      <a:solidFill>
                        <a:schemeClr val="tx1">
                          <a:lumMod val="65000"/>
                          <a:lumOff val="35000"/>
                        </a:schemeClr>
                      </a:solidFill>
                      <a:prstDash val="solid"/>
                    </a:lnT>
                    <a:lnB w="6350">
                      <a:solidFill>
                        <a:schemeClr val="tx1">
                          <a:lumMod val="65000"/>
                          <a:lumOff val="35000"/>
                        </a:schemeClr>
                      </a:solidFill>
                      <a:prstDash val="solid"/>
                    </a:lnB>
                  </a:tcPr>
                </a:tc>
              </a:tr>
              <a:tr h="300990">
                <a:tc>
                  <a:txBody>
                    <a:bodyPr/>
                    <a:p>
                      <a:pPr algn="ctr">
                        <a:buNone/>
                      </a:pPr>
                      <a:r>
                        <a:rPr lang="en-US" altLang="zh-CN" sz="1200">
                          <a:solidFill>
                            <a:srgbClr val="EA4335"/>
                          </a:solidFill>
                          <a:latin typeface="微软雅黑" panose="020B0503020204020204" charset="-122"/>
                          <a:ea typeface="微软雅黑" panose="020B0503020204020204" charset="-122"/>
                        </a:rPr>
                        <a:t>I</a:t>
                      </a:r>
                      <a:r>
                        <a:rPr lang="en-US" altLang="zh-CN" sz="1200">
                          <a:latin typeface="微软雅黑" panose="020B0503020204020204" charset="-122"/>
                          <a:ea typeface="微软雅黑" panose="020B0503020204020204" charset="-122"/>
                        </a:rPr>
                        <a:t>dentity</a:t>
                      </a:r>
                      <a:endParaRPr lang="en-US" altLang="zh-CN" sz="1200">
                        <a:latin typeface="微软雅黑" panose="020B0503020204020204" charset="-122"/>
                        <a:ea typeface="微软雅黑" panose="020B0503020204020204" charset="-122"/>
                      </a:endParaRPr>
                    </a:p>
                  </a:txBody>
                  <a:tcPr anchor="ctr" anchorCtr="0">
                    <a:lnL w="6350">
                      <a:solidFill>
                        <a:schemeClr val="tx1">
                          <a:lumMod val="65000"/>
                          <a:lumOff val="35000"/>
                        </a:schemeClr>
                      </a:solidFill>
                      <a:prstDash val="solid"/>
                    </a:lnL>
                    <a:lnR w="6350">
                      <a:solidFill>
                        <a:schemeClr val="tx1">
                          <a:lumMod val="65000"/>
                          <a:lumOff val="35000"/>
                        </a:schemeClr>
                      </a:solidFill>
                      <a:prstDash val="solid"/>
                    </a:lnR>
                    <a:lnT w="6350">
                      <a:solidFill>
                        <a:schemeClr val="tx1">
                          <a:lumMod val="65000"/>
                          <a:lumOff val="35000"/>
                        </a:schemeClr>
                      </a:solidFill>
                      <a:prstDash val="solid"/>
                    </a:lnT>
                    <a:lnB w="6350">
                      <a:solidFill>
                        <a:schemeClr val="tx1">
                          <a:lumMod val="65000"/>
                          <a:lumOff val="35000"/>
                        </a:schemeClr>
                      </a:solidFill>
                      <a:prstDash val="solid"/>
                    </a:lnB>
                  </a:tcPr>
                </a:tc>
                <a:tc>
                  <a:txBody>
                    <a:bodyPr/>
                    <a:p>
                      <a:pPr algn="ctr">
                        <a:buNone/>
                      </a:pPr>
                      <a:r>
                        <a:rPr lang="en-US" altLang="zh-CN" sz="1200">
                          <a:latin typeface="微软雅黑" panose="020B0503020204020204" charset="-122"/>
                          <a:ea typeface="微软雅黑" panose="020B0503020204020204" charset="-122"/>
                        </a:rPr>
                        <a:t>100</a:t>
                      </a:r>
                      <a:endParaRPr lang="en-US" altLang="zh-CN" sz="1200">
                        <a:latin typeface="微软雅黑" panose="020B0503020204020204" charset="-122"/>
                        <a:ea typeface="微软雅黑" panose="020B0503020204020204" charset="-122"/>
                      </a:endParaRPr>
                    </a:p>
                  </a:txBody>
                  <a:tcPr anchor="ctr" anchorCtr="0">
                    <a:lnL w="6350">
                      <a:solidFill>
                        <a:schemeClr val="tx1">
                          <a:lumMod val="65000"/>
                          <a:lumOff val="35000"/>
                        </a:schemeClr>
                      </a:solidFill>
                      <a:prstDash val="solid"/>
                    </a:lnL>
                    <a:lnR w="6350">
                      <a:solidFill>
                        <a:schemeClr val="tx1">
                          <a:lumMod val="65000"/>
                          <a:lumOff val="35000"/>
                        </a:schemeClr>
                      </a:solidFill>
                      <a:prstDash val="solid"/>
                    </a:lnR>
                    <a:lnT w="6350">
                      <a:solidFill>
                        <a:schemeClr val="tx1">
                          <a:lumMod val="65000"/>
                          <a:lumOff val="35000"/>
                        </a:schemeClr>
                      </a:solidFill>
                      <a:prstDash val="solid"/>
                    </a:lnT>
                    <a:lnB w="6350">
                      <a:solidFill>
                        <a:schemeClr val="tx1">
                          <a:lumMod val="65000"/>
                          <a:lumOff val="35000"/>
                        </a:schemeClr>
                      </a:solidFill>
                      <a:prstDash val="solid"/>
                    </a:lnB>
                  </a:tcPr>
                </a:tc>
              </a:tr>
              <a:tr h="300990">
                <a:tc>
                  <a:txBody>
                    <a:bodyPr/>
                    <a:p>
                      <a:pPr algn="ctr">
                        <a:buNone/>
                      </a:pPr>
                      <a:r>
                        <a:rPr lang="en-US" altLang="zh-CN" sz="1200">
                          <a:solidFill>
                            <a:srgbClr val="EA4335"/>
                          </a:solidFill>
                          <a:latin typeface="微软雅黑" panose="020B0503020204020204" charset="-122"/>
                          <a:ea typeface="微软雅黑" panose="020B0503020204020204" charset="-122"/>
                        </a:rPr>
                        <a:t>c</a:t>
                      </a:r>
                      <a:r>
                        <a:rPr lang="en-US" altLang="zh-CN" sz="1200">
                          <a:latin typeface="微软雅黑" panose="020B0503020204020204" charset="-122"/>
                          <a:ea typeface="微软雅黑" panose="020B0503020204020204" charset="-122"/>
                        </a:rPr>
                        <a:t>lass</a:t>
                      </a:r>
                      <a:endParaRPr lang="en-US" altLang="zh-CN" sz="1200">
                        <a:latin typeface="微软雅黑" panose="020B0503020204020204" charset="-122"/>
                        <a:ea typeface="微软雅黑" panose="020B0503020204020204" charset="-122"/>
                      </a:endParaRPr>
                    </a:p>
                  </a:txBody>
                  <a:tcPr anchor="ctr" anchorCtr="0">
                    <a:lnL w="6350">
                      <a:solidFill>
                        <a:schemeClr val="tx1">
                          <a:lumMod val="65000"/>
                          <a:lumOff val="35000"/>
                        </a:schemeClr>
                      </a:solidFill>
                      <a:prstDash val="solid"/>
                    </a:lnL>
                    <a:lnR w="6350">
                      <a:solidFill>
                        <a:schemeClr val="tx1">
                          <a:lumMod val="65000"/>
                          <a:lumOff val="35000"/>
                        </a:schemeClr>
                      </a:solidFill>
                      <a:prstDash val="solid"/>
                    </a:lnR>
                    <a:lnT w="6350">
                      <a:solidFill>
                        <a:schemeClr val="tx1">
                          <a:lumMod val="65000"/>
                          <a:lumOff val="35000"/>
                        </a:schemeClr>
                      </a:solidFill>
                      <a:prstDash val="solid"/>
                    </a:lnT>
                    <a:lnB w="6350">
                      <a:solidFill>
                        <a:schemeClr val="tx1">
                          <a:lumMod val="65000"/>
                          <a:lumOff val="35000"/>
                        </a:schemeClr>
                      </a:solidFill>
                      <a:prstDash val="solid"/>
                    </a:lnB>
                  </a:tcPr>
                </a:tc>
                <a:tc>
                  <a:txBody>
                    <a:bodyPr/>
                    <a:p>
                      <a:pPr algn="ctr">
                        <a:buNone/>
                      </a:pPr>
                      <a:r>
                        <a:rPr lang="en-US" altLang="zh-CN" sz="1200">
                          <a:latin typeface="微软雅黑" panose="020B0503020204020204" charset="-122"/>
                          <a:ea typeface="微软雅黑" panose="020B0503020204020204" charset="-122"/>
                        </a:rPr>
                        <a:t>10</a:t>
                      </a:r>
                      <a:endParaRPr lang="en-US" altLang="zh-CN" sz="1200">
                        <a:latin typeface="微软雅黑" panose="020B0503020204020204" charset="-122"/>
                        <a:ea typeface="微软雅黑" panose="020B0503020204020204" charset="-122"/>
                      </a:endParaRPr>
                    </a:p>
                  </a:txBody>
                  <a:tcPr anchor="ctr" anchorCtr="0">
                    <a:lnL w="6350">
                      <a:solidFill>
                        <a:schemeClr val="tx1">
                          <a:lumMod val="65000"/>
                          <a:lumOff val="35000"/>
                        </a:schemeClr>
                      </a:solidFill>
                      <a:prstDash val="solid"/>
                    </a:lnL>
                    <a:lnR w="6350">
                      <a:solidFill>
                        <a:schemeClr val="tx1">
                          <a:lumMod val="65000"/>
                          <a:lumOff val="35000"/>
                        </a:schemeClr>
                      </a:solidFill>
                      <a:prstDash val="solid"/>
                    </a:lnR>
                    <a:lnT w="6350">
                      <a:solidFill>
                        <a:schemeClr val="tx1">
                          <a:lumMod val="65000"/>
                          <a:lumOff val="35000"/>
                        </a:schemeClr>
                      </a:solidFill>
                      <a:prstDash val="solid"/>
                    </a:lnT>
                    <a:lnB w="6350">
                      <a:solidFill>
                        <a:schemeClr val="tx1">
                          <a:lumMod val="65000"/>
                          <a:lumOff val="35000"/>
                        </a:schemeClr>
                      </a:solidFill>
                      <a:prstDash val="solid"/>
                    </a:lnB>
                  </a:tcPr>
                </a:tc>
              </a:tr>
              <a:tr h="300990">
                <a:tc>
                  <a:txBody>
                    <a:bodyPr/>
                    <a:p>
                      <a:pPr algn="ctr">
                        <a:buNone/>
                      </a:pPr>
                      <a:r>
                        <a:rPr lang="en-US" altLang="zh-CN" sz="1200">
                          <a:solidFill>
                            <a:srgbClr val="EA4335"/>
                          </a:solidFill>
                          <a:latin typeface="微软雅黑" panose="020B0503020204020204" charset="-122"/>
                          <a:ea typeface="微软雅黑" panose="020B0503020204020204" charset="-122"/>
                        </a:rPr>
                        <a:t>e</a:t>
                      </a:r>
                      <a:r>
                        <a:rPr lang="en-US" altLang="zh-CN" sz="1200">
                          <a:latin typeface="微软雅黑" panose="020B0503020204020204" charset="-122"/>
                          <a:ea typeface="微软雅黑" panose="020B0503020204020204" charset="-122"/>
                        </a:rPr>
                        <a:t>lement</a:t>
                      </a:r>
                      <a:endParaRPr lang="en-US" altLang="zh-CN" sz="1200">
                        <a:latin typeface="微软雅黑" panose="020B0503020204020204" charset="-122"/>
                        <a:ea typeface="微软雅黑" panose="020B0503020204020204" charset="-122"/>
                      </a:endParaRPr>
                    </a:p>
                  </a:txBody>
                  <a:tcPr anchor="ctr" anchorCtr="0">
                    <a:lnL w="6350">
                      <a:solidFill>
                        <a:schemeClr val="tx1">
                          <a:lumMod val="65000"/>
                          <a:lumOff val="35000"/>
                        </a:schemeClr>
                      </a:solidFill>
                      <a:prstDash val="solid"/>
                    </a:lnL>
                    <a:lnR w="6350">
                      <a:solidFill>
                        <a:schemeClr val="tx1">
                          <a:lumMod val="65000"/>
                          <a:lumOff val="35000"/>
                        </a:schemeClr>
                      </a:solidFill>
                      <a:prstDash val="solid"/>
                    </a:lnR>
                    <a:lnT w="6350">
                      <a:solidFill>
                        <a:schemeClr val="tx1">
                          <a:lumMod val="65000"/>
                          <a:lumOff val="35000"/>
                        </a:schemeClr>
                      </a:solidFill>
                      <a:prstDash val="solid"/>
                    </a:lnT>
                    <a:lnB w="6350">
                      <a:solidFill>
                        <a:schemeClr val="tx1">
                          <a:lumMod val="65000"/>
                          <a:lumOff val="35000"/>
                        </a:schemeClr>
                      </a:solidFill>
                      <a:prstDash val="solid"/>
                    </a:lnB>
                  </a:tcPr>
                </a:tc>
                <a:tc>
                  <a:txBody>
                    <a:bodyPr/>
                    <a:p>
                      <a:pPr algn="ctr">
                        <a:buNone/>
                      </a:pPr>
                      <a:r>
                        <a:rPr lang="en-US" altLang="zh-CN" sz="1200">
                          <a:latin typeface="微软雅黑" panose="020B0503020204020204" charset="-122"/>
                          <a:ea typeface="微软雅黑" panose="020B0503020204020204" charset="-122"/>
                        </a:rPr>
                        <a:t>1</a:t>
                      </a:r>
                      <a:endParaRPr lang="en-US" altLang="zh-CN" sz="1200">
                        <a:latin typeface="微软雅黑" panose="020B0503020204020204" charset="-122"/>
                        <a:ea typeface="微软雅黑" panose="020B0503020204020204" charset="-122"/>
                      </a:endParaRPr>
                    </a:p>
                  </a:txBody>
                  <a:tcPr anchor="ctr" anchorCtr="0">
                    <a:lnL w="6350">
                      <a:solidFill>
                        <a:schemeClr val="tx1">
                          <a:lumMod val="65000"/>
                          <a:lumOff val="35000"/>
                        </a:schemeClr>
                      </a:solidFill>
                      <a:prstDash val="solid"/>
                    </a:lnL>
                    <a:lnR w="6350">
                      <a:solidFill>
                        <a:schemeClr val="tx1">
                          <a:lumMod val="65000"/>
                          <a:lumOff val="35000"/>
                        </a:schemeClr>
                      </a:solidFill>
                      <a:prstDash val="solid"/>
                    </a:lnR>
                    <a:lnT w="6350">
                      <a:solidFill>
                        <a:schemeClr val="tx1">
                          <a:lumMod val="65000"/>
                          <a:lumOff val="35000"/>
                        </a:schemeClr>
                      </a:solidFill>
                      <a:prstDash val="solid"/>
                    </a:lnT>
                    <a:lnB w="6350">
                      <a:solidFill>
                        <a:schemeClr val="tx1">
                          <a:lumMod val="65000"/>
                          <a:lumOff val="35000"/>
                        </a:schemeClr>
                      </a:solidFill>
                      <a:prstDash val="solid"/>
                    </a:lnB>
                  </a:tcPr>
                </a:tc>
              </a:tr>
            </a:tbl>
          </a:graphicData>
        </a:graphic>
      </p:graphicFrame>
      <p:sp>
        <p:nvSpPr>
          <p:cNvPr id="8" name="文本框 7"/>
          <p:cNvSpPr txBox="1"/>
          <p:nvPr/>
        </p:nvSpPr>
        <p:spPr>
          <a:xfrm>
            <a:off x="3037205" y="2837815"/>
            <a:ext cx="2315210" cy="337185"/>
          </a:xfrm>
          <a:prstGeom prst="rect">
            <a:avLst/>
          </a:prstGeom>
          <a:noFill/>
        </p:spPr>
        <p:txBody>
          <a:bodyPr wrap="square" rtlCol="0">
            <a:spAutoFit/>
          </a:bodyPr>
          <a:p>
            <a:r>
              <a:rPr lang="en-US" altLang="zh-CN" sz="1600" b="1">
                <a:solidFill>
                  <a:srgbClr val="597EE6"/>
                </a:solidFill>
                <a:latin typeface="Segoe UI Black" panose="020B0A02040204020203" charset="0"/>
                <a:ea typeface="宋体" panose="02010600030101010101" pitchFamily="2" charset="-122"/>
                <a:cs typeface="Segoe UI Black" panose="020B0A02040204020203" charset="0"/>
              </a:rPr>
              <a:t>→_→ </a:t>
            </a:r>
            <a:r>
              <a:rPr lang="zh-CN" altLang="en-US" sz="1200">
                <a:solidFill>
                  <a:schemeClr val="tx1">
                    <a:lumMod val="65000"/>
                    <a:lumOff val="35000"/>
                  </a:schemeClr>
                </a:solidFill>
                <a:latin typeface="微软雅黑" panose="020B0503020204020204" charset="-122"/>
                <a:ea typeface="微软雅黑" panose="020B0503020204020204" charset="-122"/>
                <a:cs typeface="Roboto Slab" charset="0"/>
              </a:rPr>
              <a:t>最右原则建立索引</a:t>
            </a:r>
            <a:endParaRPr lang="en-US" altLang="zh-CN" sz="1200">
              <a:solidFill>
                <a:schemeClr val="tx1">
                  <a:lumMod val="65000"/>
                  <a:lumOff val="35000"/>
                </a:schemeClr>
              </a:solidFill>
              <a:latin typeface="微软雅黑" panose="020B0503020204020204" charset="-122"/>
              <a:ea typeface="微软雅黑" panose="020B0503020204020204" charset="-122"/>
              <a:cs typeface="Roboto Slab" charset="0"/>
            </a:endParaRPr>
          </a:p>
        </p:txBody>
      </p:sp>
      <p:sp>
        <p:nvSpPr>
          <p:cNvPr id="9" name="圆角矩形 8"/>
          <p:cNvSpPr/>
          <p:nvPr/>
        </p:nvSpPr>
        <p:spPr>
          <a:xfrm>
            <a:off x="5318760" y="3508375"/>
            <a:ext cx="876300" cy="378460"/>
          </a:xfrm>
          <a:prstGeom prst="roundRect">
            <a:avLst>
              <a:gd name="adj" fmla="val 6122"/>
            </a:avLst>
          </a:prstGeom>
          <a:solidFill>
            <a:srgbClr val="597EE6"/>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fontAlgn="base"/>
            <a:r>
              <a:rPr lang="en-US" sz="900" b="1" strike="noStrike" noProof="1">
                <a:ln>
                  <a:noFill/>
                </a:ln>
                <a:solidFill>
                  <a:schemeClr val="bg1"/>
                </a:solidFill>
                <a:latin typeface="微软雅黑" panose="020B0503020204020204" charset="-122"/>
                <a:ea typeface="微软雅黑" panose="020B0503020204020204" charset="-122"/>
                <a:cs typeface="Roboto Slab" charset="0"/>
              </a:rPr>
              <a:t>ClassRules</a:t>
            </a:r>
            <a:endParaRPr lang="en-US" sz="900" b="1" strike="noStrike" noProof="1">
              <a:ln>
                <a:noFill/>
              </a:ln>
              <a:solidFill>
                <a:schemeClr val="bg1"/>
              </a:solidFill>
              <a:latin typeface="微软雅黑" panose="020B0503020204020204" charset="-122"/>
              <a:ea typeface="微软雅黑" panose="020B0503020204020204" charset="-122"/>
              <a:cs typeface="Roboto Slab" charset="0"/>
            </a:endParaRPr>
          </a:p>
        </p:txBody>
      </p:sp>
      <p:sp>
        <p:nvSpPr>
          <p:cNvPr id="10" name="圆角矩形 9"/>
          <p:cNvSpPr/>
          <p:nvPr/>
        </p:nvSpPr>
        <p:spPr>
          <a:xfrm>
            <a:off x="2247900" y="3508375"/>
            <a:ext cx="739775" cy="378460"/>
          </a:xfrm>
          <a:prstGeom prst="roundRect">
            <a:avLst>
              <a:gd name="adj" fmla="val 6122"/>
            </a:avLst>
          </a:prstGeom>
          <a:solidFill>
            <a:srgbClr val="597EE6"/>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fontAlgn="base"/>
            <a:r>
              <a:rPr lang="en-US" sz="900" b="1" strike="noStrike" noProof="1">
                <a:ln>
                  <a:noFill/>
                </a:ln>
                <a:solidFill>
                  <a:schemeClr val="bg1"/>
                </a:solidFill>
                <a:latin typeface="微软雅黑" panose="020B0503020204020204" charset="-122"/>
                <a:ea typeface="微软雅黑" panose="020B0503020204020204" charset="-122"/>
                <a:cs typeface="Roboto Slab" charset="0"/>
              </a:rPr>
              <a:t>TagRules</a:t>
            </a:r>
            <a:endParaRPr lang="en-US" sz="900" b="1" strike="noStrike" noProof="1">
              <a:ln>
                <a:noFill/>
              </a:ln>
              <a:solidFill>
                <a:schemeClr val="bg1"/>
              </a:solidFill>
              <a:latin typeface="微软雅黑" panose="020B0503020204020204" charset="-122"/>
              <a:ea typeface="微软雅黑" panose="020B0503020204020204" charset="-122"/>
              <a:cs typeface="Roboto Slab" charset="0"/>
            </a:endParaRPr>
          </a:p>
        </p:txBody>
      </p:sp>
      <p:sp>
        <p:nvSpPr>
          <p:cNvPr id="11" name="圆角矩形 10"/>
          <p:cNvSpPr/>
          <p:nvPr/>
        </p:nvSpPr>
        <p:spPr>
          <a:xfrm>
            <a:off x="3218180" y="3508375"/>
            <a:ext cx="1952625" cy="378460"/>
          </a:xfrm>
          <a:prstGeom prst="roundRect">
            <a:avLst>
              <a:gd name="adj" fmla="val 6122"/>
            </a:avLst>
          </a:prstGeom>
          <a:solidFill>
            <a:srgbClr val="597EE6"/>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fontAlgn="base"/>
            <a:r>
              <a:rPr lang="en-US" sz="900" b="1" strike="noStrike" noProof="1">
                <a:ln>
                  <a:noFill/>
                </a:ln>
                <a:solidFill>
                  <a:schemeClr val="bg1"/>
                </a:solidFill>
                <a:latin typeface="微软雅黑" panose="020B0503020204020204" charset="-122"/>
                <a:ea typeface="微软雅黑" panose="020B0503020204020204" charset="-122"/>
                <a:cs typeface="Roboto Slab" charset="0"/>
              </a:rPr>
              <a:t>ShadowPseudoElementRules</a:t>
            </a:r>
            <a:endParaRPr lang="en-US" sz="900" b="1" strike="noStrike" noProof="1">
              <a:ln>
                <a:noFill/>
              </a:ln>
              <a:solidFill>
                <a:schemeClr val="bg1"/>
              </a:solidFill>
              <a:latin typeface="微软雅黑" panose="020B0503020204020204" charset="-122"/>
              <a:ea typeface="微软雅黑" panose="020B0503020204020204" charset="-122"/>
              <a:cs typeface="Roboto Slab" charset="0"/>
            </a:endParaRPr>
          </a:p>
        </p:txBody>
      </p:sp>
      <p:sp>
        <p:nvSpPr>
          <p:cNvPr id="13" name="圆角矩形 12"/>
          <p:cNvSpPr/>
          <p:nvPr/>
        </p:nvSpPr>
        <p:spPr>
          <a:xfrm>
            <a:off x="2247900" y="4045585"/>
            <a:ext cx="5033010" cy="822325"/>
          </a:xfrm>
          <a:prstGeom prst="roundRect">
            <a:avLst>
              <a:gd name="adj" fmla="val 2421"/>
            </a:avLst>
          </a:prstGeom>
          <a:noFill/>
          <a:ln w="9525">
            <a:solidFill>
              <a:schemeClr val="tx1">
                <a:lumMod val="65000"/>
                <a:lumOff val="35000"/>
              </a:schemeClr>
            </a:solidFill>
            <a:prstDash val="dash"/>
          </a:ln>
          <a:extLst>
            <a:ext uri="{909E8E84-426E-40DD-AFC4-6F175D3DCCD1}">
              <a14:hiddenFill xmlns:a14="http://schemas.microsoft.com/office/drawing/2010/main">
                <a:solidFill>
                  <a:srgbClr val="696771"/>
                </a:solidFill>
              </a14:hiddenFill>
            </a:ext>
          </a:extLst>
        </p:spPr>
        <p:style>
          <a:lnRef idx="2">
            <a:schemeClr val="dk1">
              <a:shade val="50000"/>
            </a:schemeClr>
          </a:lnRef>
          <a:fillRef idx="1">
            <a:schemeClr val="dk1"/>
          </a:fillRef>
          <a:effectRef idx="0">
            <a:schemeClr val="dk1"/>
          </a:effectRef>
          <a:fontRef idx="minor">
            <a:schemeClr val="lt1"/>
          </a:fontRef>
        </p:style>
        <p:txBody>
          <a:bodyPr rtlCol="0" anchor="ctr"/>
          <a:p>
            <a:pPr algn="ctr" fontAlgn="base"/>
            <a:endParaRPr lang="en-US" altLang="zh-CN" sz="1300" b="1" strike="noStrike" noProof="1">
              <a:ln>
                <a:noFill/>
              </a:ln>
              <a:solidFill>
                <a:schemeClr val="bg1"/>
              </a:solidFill>
              <a:latin typeface="微软雅黑" panose="020B0503020204020204" charset="-122"/>
              <a:ea typeface="微软雅黑" panose="020B0503020204020204" charset="-122"/>
              <a:cs typeface="Roboto Slab" charset="0"/>
            </a:endParaRPr>
          </a:p>
        </p:txBody>
      </p:sp>
      <p:sp>
        <p:nvSpPr>
          <p:cNvPr id="14" name="圆角矩形 13"/>
          <p:cNvSpPr/>
          <p:nvPr/>
        </p:nvSpPr>
        <p:spPr>
          <a:xfrm>
            <a:off x="3751580" y="4425950"/>
            <a:ext cx="1334135" cy="380365"/>
          </a:xfrm>
          <a:prstGeom prst="roundRect">
            <a:avLst>
              <a:gd name="adj" fmla="val 6122"/>
            </a:avLst>
          </a:prstGeom>
          <a:solidFill>
            <a:srgbClr val="597EE6"/>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l" fontAlgn="base"/>
            <a:r>
              <a:rPr lang="en-US" sz="1000" strike="noStrike" noProof="1">
                <a:ln>
                  <a:noFill/>
                </a:ln>
                <a:solidFill>
                  <a:schemeClr val="bg1"/>
                </a:solidFill>
                <a:latin typeface="微软雅黑" panose="020B0503020204020204" charset="-122"/>
                <a:ea typeface="微软雅黑" panose="020B0503020204020204" charset="-122"/>
                <a:cs typeface="Roboto Slab" charset="0"/>
              </a:rPr>
              <a:t>selector:[s1,s2,s3...]</a:t>
            </a:r>
            <a:endParaRPr lang="en-US" sz="1000" strike="noStrike" noProof="1">
              <a:ln>
                <a:noFill/>
              </a:ln>
              <a:solidFill>
                <a:schemeClr val="bg1"/>
              </a:solidFill>
              <a:latin typeface="微软雅黑" panose="020B0503020204020204" charset="-122"/>
              <a:ea typeface="微软雅黑" panose="020B0503020204020204" charset="-122"/>
              <a:cs typeface="Roboto Slab" charset="0"/>
            </a:endParaRPr>
          </a:p>
          <a:p>
            <a:pPr algn="l" fontAlgn="base"/>
            <a:r>
              <a:rPr lang="en-US" sz="1000" strike="noStrike" noProof="1">
                <a:ln>
                  <a:noFill/>
                </a:ln>
                <a:solidFill>
                  <a:schemeClr val="bg1"/>
                </a:solidFill>
                <a:latin typeface="微软雅黑" panose="020B0503020204020204" charset="-122"/>
                <a:ea typeface="微软雅黑" panose="020B0503020204020204" charset="-122"/>
                <a:cs typeface="Roboto Slab" charset="0"/>
              </a:rPr>
              <a:t>styles:{...}</a:t>
            </a:r>
            <a:endParaRPr lang="en-US" sz="1000" strike="noStrike" noProof="1">
              <a:ln>
                <a:noFill/>
              </a:ln>
              <a:solidFill>
                <a:schemeClr val="bg1"/>
              </a:solidFill>
              <a:latin typeface="微软雅黑" panose="020B0503020204020204" charset="-122"/>
              <a:ea typeface="微软雅黑" panose="020B0503020204020204" charset="-122"/>
              <a:cs typeface="Roboto Slab" charset="0"/>
            </a:endParaRPr>
          </a:p>
        </p:txBody>
      </p:sp>
      <p:sp>
        <p:nvSpPr>
          <p:cNvPr id="15" name="圆角矩形 14"/>
          <p:cNvSpPr/>
          <p:nvPr/>
        </p:nvSpPr>
        <p:spPr>
          <a:xfrm>
            <a:off x="5170805" y="4425950"/>
            <a:ext cx="1334135" cy="380365"/>
          </a:xfrm>
          <a:prstGeom prst="roundRect">
            <a:avLst>
              <a:gd name="adj" fmla="val 6122"/>
            </a:avLst>
          </a:prstGeom>
          <a:solidFill>
            <a:srgbClr val="597EE6"/>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l" fontAlgn="base"/>
            <a:r>
              <a:rPr lang="en-US" sz="1000" strike="noStrike" noProof="1">
                <a:ln>
                  <a:noFill/>
                </a:ln>
                <a:solidFill>
                  <a:schemeClr val="bg1"/>
                </a:solidFill>
                <a:latin typeface="微软雅黑" panose="020B0503020204020204" charset="-122"/>
                <a:ea typeface="微软雅黑" panose="020B0503020204020204" charset="-122"/>
                <a:cs typeface="Roboto Slab" charset="0"/>
              </a:rPr>
              <a:t>selector:[s1,s2,s3...]</a:t>
            </a:r>
            <a:endParaRPr lang="en-US" sz="1000" strike="noStrike" noProof="1">
              <a:ln>
                <a:noFill/>
              </a:ln>
              <a:solidFill>
                <a:schemeClr val="bg1"/>
              </a:solidFill>
              <a:latin typeface="微软雅黑" panose="020B0503020204020204" charset="-122"/>
              <a:ea typeface="微软雅黑" panose="020B0503020204020204" charset="-122"/>
              <a:cs typeface="Roboto Slab" charset="0"/>
            </a:endParaRPr>
          </a:p>
          <a:p>
            <a:pPr algn="l" fontAlgn="base"/>
            <a:r>
              <a:rPr lang="en-US" sz="1000" strike="noStrike" noProof="1">
                <a:ln>
                  <a:noFill/>
                </a:ln>
                <a:solidFill>
                  <a:schemeClr val="bg1"/>
                </a:solidFill>
                <a:latin typeface="微软雅黑" panose="020B0503020204020204" charset="-122"/>
                <a:ea typeface="微软雅黑" panose="020B0503020204020204" charset="-122"/>
                <a:cs typeface="Roboto Slab" charset="0"/>
              </a:rPr>
              <a:t>styles:{...}</a:t>
            </a:r>
            <a:endParaRPr lang="en-US" sz="1000" strike="noStrike" noProof="1">
              <a:ln>
                <a:noFill/>
              </a:ln>
              <a:solidFill>
                <a:schemeClr val="bg1"/>
              </a:solidFill>
              <a:latin typeface="微软雅黑" panose="020B0503020204020204" charset="-122"/>
              <a:ea typeface="微软雅黑" panose="020B0503020204020204" charset="-122"/>
              <a:cs typeface="Roboto Slab" charset="0"/>
            </a:endParaRPr>
          </a:p>
        </p:txBody>
      </p:sp>
      <p:sp>
        <p:nvSpPr>
          <p:cNvPr id="16" name="文本框 15"/>
          <p:cNvSpPr txBox="1"/>
          <p:nvPr/>
        </p:nvSpPr>
        <p:spPr>
          <a:xfrm>
            <a:off x="4410710" y="4045585"/>
            <a:ext cx="1148715" cy="306705"/>
          </a:xfrm>
          <a:prstGeom prst="rect">
            <a:avLst/>
          </a:prstGeom>
          <a:noFill/>
        </p:spPr>
        <p:txBody>
          <a:bodyPr wrap="square" rtlCol="0">
            <a:spAutoFit/>
          </a:bodyPr>
          <a:p>
            <a:r>
              <a:rPr lang="en-US" altLang="zh-CN">
                <a:solidFill>
                  <a:srgbClr val="696771"/>
                </a:solidFill>
                <a:latin typeface="Roboto Slab" charset="0"/>
                <a:cs typeface="Roboto Slab" charset="0"/>
              </a:rPr>
              <a:t>CSSRules</a:t>
            </a:r>
            <a:endParaRPr lang="en-US" altLang="zh-CN">
              <a:solidFill>
                <a:srgbClr val="696771"/>
              </a:solidFill>
              <a:latin typeface="Roboto Slab" charset="0"/>
              <a:cs typeface="Roboto Slab" charset="0"/>
            </a:endParaRPr>
          </a:p>
        </p:txBody>
      </p:sp>
      <p:cxnSp>
        <p:nvCxnSpPr>
          <p:cNvPr id="17" name="直接箭头连接符 16"/>
          <p:cNvCxnSpPr>
            <a:stCxn id="9" idx="2"/>
          </p:cNvCxnSpPr>
          <p:nvPr/>
        </p:nvCxnSpPr>
        <p:spPr>
          <a:xfrm>
            <a:off x="5756910" y="3879215"/>
            <a:ext cx="635" cy="158750"/>
          </a:xfrm>
          <a:prstGeom prst="straightConnector1">
            <a:avLst/>
          </a:prstGeom>
          <a:ln>
            <a:tailEnd type="arrow" w="med" len="med"/>
          </a:ln>
        </p:spPr>
        <p:style>
          <a:lnRef idx="1">
            <a:schemeClr val="dk1"/>
          </a:lnRef>
          <a:fillRef idx="0">
            <a:schemeClr val="dk1"/>
          </a:fillRef>
          <a:effectRef idx="0">
            <a:schemeClr val="dk1"/>
          </a:effectRef>
          <a:fontRef idx="minor">
            <a:schemeClr val="tx1"/>
          </a:fontRef>
        </p:style>
      </p:cxnSp>
      <p:cxnSp>
        <p:nvCxnSpPr>
          <p:cNvPr id="18" name="直接箭头连接符 17"/>
          <p:cNvCxnSpPr/>
          <p:nvPr/>
        </p:nvCxnSpPr>
        <p:spPr>
          <a:xfrm>
            <a:off x="6868795" y="3886835"/>
            <a:ext cx="635" cy="158750"/>
          </a:xfrm>
          <a:prstGeom prst="straightConnector1">
            <a:avLst/>
          </a:prstGeom>
          <a:ln>
            <a:tailEnd type="arrow" w="med" len="med"/>
          </a:ln>
        </p:spPr>
        <p:style>
          <a:lnRef idx="1">
            <a:schemeClr val="dk1"/>
          </a:lnRef>
          <a:fillRef idx="0">
            <a:schemeClr val="dk1"/>
          </a:fillRef>
          <a:effectRef idx="0">
            <a:schemeClr val="dk1"/>
          </a:effectRef>
          <a:fontRef idx="minor">
            <a:schemeClr val="tx1"/>
          </a:fontRef>
        </p:style>
      </p:cxnSp>
      <p:cxnSp>
        <p:nvCxnSpPr>
          <p:cNvPr id="19" name="直接箭头连接符 18"/>
          <p:cNvCxnSpPr/>
          <p:nvPr/>
        </p:nvCxnSpPr>
        <p:spPr>
          <a:xfrm>
            <a:off x="4194175" y="3886835"/>
            <a:ext cx="635" cy="158750"/>
          </a:xfrm>
          <a:prstGeom prst="straightConnector1">
            <a:avLst/>
          </a:prstGeom>
          <a:ln>
            <a:tailEnd type="arrow" w="med" len="med"/>
          </a:ln>
        </p:spPr>
        <p:style>
          <a:lnRef idx="1">
            <a:schemeClr val="dk1"/>
          </a:lnRef>
          <a:fillRef idx="0">
            <a:schemeClr val="dk1"/>
          </a:fillRef>
          <a:effectRef idx="0">
            <a:schemeClr val="dk1"/>
          </a:effectRef>
          <a:fontRef idx="minor">
            <a:schemeClr val="tx1"/>
          </a:fontRef>
        </p:style>
      </p:cxnSp>
      <p:cxnSp>
        <p:nvCxnSpPr>
          <p:cNvPr id="20" name="直接箭头连接符 19"/>
          <p:cNvCxnSpPr/>
          <p:nvPr/>
        </p:nvCxnSpPr>
        <p:spPr>
          <a:xfrm>
            <a:off x="2617470" y="3892550"/>
            <a:ext cx="635" cy="158750"/>
          </a:xfrm>
          <a:prstGeom prst="straightConnector1">
            <a:avLst/>
          </a:prstGeom>
          <a:ln>
            <a:tailEnd type="arrow" w="med" len="med"/>
          </a:ln>
        </p:spPr>
        <p:style>
          <a:lnRef idx="1">
            <a:schemeClr val="dk1"/>
          </a:lnRef>
          <a:fillRef idx="0">
            <a:schemeClr val="dk1"/>
          </a:fillRef>
          <a:effectRef idx="0">
            <a:schemeClr val="dk1"/>
          </a:effectRef>
          <a:fontRef idx="minor">
            <a:schemeClr val="tx1"/>
          </a:fontRef>
        </p:style>
      </p:cxnSp>
      <p:sp>
        <p:nvSpPr>
          <p:cNvPr id="29" name="圆角矩形 28"/>
          <p:cNvSpPr/>
          <p:nvPr/>
        </p:nvSpPr>
        <p:spPr>
          <a:xfrm>
            <a:off x="7562850" y="3512185"/>
            <a:ext cx="739775" cy="384175"/>
          </a:xfrm>
          <a:prstGeom prst="roundRect">
            <a:avLst>
              <a:gd name="adj" fmla="val 6122"/>
            </a:avLst>
          </a:prstGeom>
          <a:solidFill>
            <a:srgbClr val="B1CDFA"/>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fontAlgn="base"/>
            <a:r>
              <a:rPr lang="en-US" sz="900" b="1" strike="noStrike" noProof="1">
                <a:ln>
                  <a:noFill/>
                </a:ln>
                <a:solidFill>
                  <a:schemeClr val="bg1"/>
                </a:solidFill>
                <a:latin typeface="微软雅黑" panose="020B0503020204020204" charset="-122"/>
                <a:ea typeface="微软雅黑" panose="020B0503020204020204" charset="-122"/>
                <a:cs typeface="Roboto Slab" charset="0"/>
              </a:rPr>
              <a:t>StyleRule</a:t>
            </a:r>
            <a:endParaRPr lang="en-US" sz="900" b="1" strike="noStrike" noProof="1">
              <a:ln>
                <a:noFill/>
              </a:ln>
              <a:solidFill>
                <a:schemeClr val="bg1"/>
              </a:solidFill>
              <a:latin typeface="微软雅黑" panose="020B0503020204020204" charset="-122"/>
              <a:ea typeface="微软雅黑" panose="020B0503020204020204" charset="-122"/>
              <a:cs typeface="Roboto Slab" charset="0"/>
            </a:endParaRPr>
          </a:p>
        </p:txBody>
      </p:sp>
      <p:sp>
        <p:nvSpPr>
          <p:cNvPr id="31" name="文本框 30"/>
          <p:cNvSpPr txBox="1"/>
          <p:nvPr/>
        </p:nvSpPr>
        <p:spPr>
          <a:xfrm>
            <a:off x="7542530" y="4037965"/>
            <a:ext cx="1015365" cy="245110"/>
          </a:xfrm>
          <a:prstGeom prst="rect">
            <a:avLst/>
          </a:prstGeom>
          <a:noFill/>
        </p:spPr>
        <p:txBody>
          <a:bodyPr wrap="square" rtlCol="0">
            <a:spAutoFit/>
          </a:bodyPr>
          <a:p>
            <a:r>
              <a:rPr lang="en-US" altLang="zh-CN" sz="1000">
                <a:solidFill>
                  <a:srgbClr val="696771"/>
                </a:solidFill>
                <a:latin typeface="Roboto Slab" charset="0"/>
                <a:cs typeface="Roboto Slab" charset="0"/>
              </a:rPr>
              <a:t>in DOMTree</a:t>
            </a:r>
            <a:endParaRPr lang="en-US" altLang="zh-CN" sz="1000">
              <a:solidFill>
                <a:srgbClr val="696771"/>
              </a:solidFill>
              <a:latin typeface="Roboto Slab" charset="0"/>
              <a:cs typeface="Roboto Slab" charset="0"/>
            </a:endParaRPr>
          </a:p>
        </p:txBody>
      </p:sp>
      <p:sp>
        <p:nvSpPr>
          <p:cNvPr id="38" name="圆角矩形 37"/>
          <p:cNvSpPr/>
          <p:nvPr/>
        </p:nvSpPr>
        <p:spPr>
          <a:xfrm>
            <a:off x="5920740" y="1758950"/>
            <a:ext cx="1251585" cy="471170"/>
          </a:xfrm>
          <a:prstGeom prst="roundRect">
            <a:avLst>
              <a:gd name="adj" fmla="val 7535"/>
            </a:avLst>
          </a:prstGeom>
          <a:solidFill>
            <a:srgbClr val="696770">
              <a:alpha val="69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r>
              <a:rPr lang="en-US" altLang="zh-CN" sz="1000" strike="noStrike" noProof="1">
                <a:latin typeface="微软雅黑" panose="020B0503020204020204" charset="-122"/>
                <a:ea typeface="微软雅黑" panose="020B0503020204020204" charset="-122"/>
              </a:rPr>
              <a:t>IdRule</a:t>
            </a:r>
            <a:endParaRPr lang="en-US" altLang="zh-CN" sz="1000" strike="noStrike" noProof="1">
              <a:latin typeface="微软雅黑" panose="020B0503020204020204" charset="-122"/>
              <a:ea typeface="微软雅黑" panose="020B0503020204020204" charset="-122"/>
            </a:endParaRPr>
          </a:p>
        </p:txBody>
      </p:sp>
      <p:sp>
        <p:nvSpPr>
          <p:cNvPr id="43" name="圆角矩形 42"/>
          <p:cNvSpPr/>
          <p:nvPr/>
        </p:nvSpPr>
        <p:spPr>
          <a:xfrm>
            <a:off x="6143625" y="2076450"/>
            <a:ext cx="1251585" cy="471170"/>
          </a:xfrm>
          <a:prstGeom prst="roundRect">
            <a:avLst>
              <a:gd name="adj" fmla="val 7535"/>
            </a:avLst>
          </a:prstGeom>
          <a:solidFill>
            <a:srgbClr val="696770">
              <a:alpha val="69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r>
              <a:rPr lang="en-US" altLang="zh-CN" sz="1000" strike="noStrike" noProof="1">
                <a:latin typeface="微软雅黑" panose="020B0503020204020204" charset="-122"/>
                <a:ea typeface="微软雅黑" panose="020B0503020204020204" charset="-122"/>
              </a:rPr>
              <a:t>StyleRule</a:t>
            </a:r>
            <a:endParaRPr lang="en-US" altLang="zh-CN" sz="1000" strike="noStrike" noProof="1">
              <a:latin typeface="微软雅黑" panose="020B0503020204020204" charset="-122"/>
              <a:ea typeface="微软雅黑" panose="020B0503020204020204" charset="-122"/>
            </a:endParaRPr>
          </a:p>
        </p:txBody>
      </p:sp>
      <p:sp>
        <p:nvSpPr>
          <p:cNvPr id="57" name="文本框 56"/>
          <p:cNvSpPr txBox="1"/>
          <p:nvPr/>
        </p:nvSpPr>
        <p:spPr>
          <a:xfrm>
            <a:off x="5522595" y="651510"/>
            <a:ext cx="1124585" cy="337185"/>
          </a:xfrm>
          <a:prstGeom prst="rect">
            <a:avLst/>
          </a:prstGeom>
          <a:noFill/>
        </p:spPr>
        <p:txBody>
          <a:bodyPr wrap="square" rtlCol="0">
            <a:spAutoFit/>
          </a:bodyPr>
          <a:p>
            <a:r>
              <a:rPr lang="zh-CN" altLang="en-US" sz="1600">
                <a:solidFill>
                  <a:schemeClr val="tx1">
                    <a:lumMod val="65000"/>
                    <a:lumOff val="35000"/>
                  </a:schemeClr>
                </a:solidFill>
                <a:latin typeface="微软雅黑" panose="020B0503020204020204" charset="-122"/>
                <a:ea typeface="微软雅黑" panose="020B0503020204020204" charset="-122"/>
                <a:cs typeface="Roboto Slab" charset="0"/>
              </a:rPr>
              <a:t>层叠样式</a:t>
            </a:r>
            <a:endParaRPr lang="zh-CN" altLang="en-US" sz="1600">
              <a:solidFill>
                <a:schemeClr val="tx1">
                  <a:lumMod val="65000"/>
                  <a:lumOff val="35000"/>
                </a:schemeClr>
              </a:solidFill>
              <a:latin typeface="微软雅黑" panose="020B0503020204020204" charset="-122"/>
              <a:ea typeface="微软雅黑" panose="020B0503020204020204" charset="-122"/>
              <a:cs typeface="Roboto Slab" charset="0"/>
            </a:endParaRPr>
          </a:p>
        </p:txBody>
      </p:sp>
      <p:sp>
        <p:nvSpPr>
          <p:cNvPr id="84" name="圆角矩形 83"/>
          <p:cNvSpPr/>
          <p:nvPr/>
        </p:nvSpPr>
        <p:spPr>
          <a:xfrm>
            <a:off x="7618095" y="988695"/>
            <a:ext cx="1286510" cy="1560195"/>
          </a:xfrm>
          <a:prstGeom prst="roundRect">
            <a:avLst>
              <a:gd name="adj" fmla="val 3208"/>
            </a:avLst>
          </a:prstGeom>
          <a:solidFill>
            <a:srgbClr val="79D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en-US" altLang="zh-CN" sz="1000" b="1" strike="noStrike" noProof="1">
              <a:latin typeface="微软雅黑" panose="020B0503020204020204" charset="-122"/>
              <a:ea typeface="微软雅黑" panose="020B0503020204020204" charset="-122"/>
            </a:endParaRPr>
          </a:p>
        </p:txBody>
      </p:sp>
      <p:sp>
        <p:nvSpPr>
          <p:cNvPr id="58" name="文本框 57"/>
          <p:cNvSpPr txBox="1"/>
          <p:nvPr/>
        </p:nvSpPr>
        <p:spPr>
          <a:xfrm>
            <a:off x="7585075" y="681990"/>
            <a:ext cx="1351915" cy="275590"/>
          </a:xfrm>
          <a:prstGeom prst="rect">
            <a:avLst/>
          </a:prstGeom>
          <a:noFill/>
        </p:spPr>
        <p:txBody>
          <a:bodyPr wrap="square" rtlCol="0">
            <a:spAutoFit/>
          </a:bodyPr>
          <a:p>
            <a:r>
              <a:rPr lang="en-US" altLang="zh-CN" sz="1200" b="1">
                <a:solidFill>
                  <a:srgbClr val="78D7CE"/>
                </a:solidFill>
                <a:latin typeface="Roboto Slab" charset="0"/>
                <a:ea typeface="微软雅黑" panose="020B0503020204020204" charset="-122"/>
                <a:cs typeface="Roboto Slab" charset="0"/>
              </a:rPr>
              <a:t>ComputedStyle</a:t>
            </a:r>
            <a:endParaRPr lang="en-US" altLang="zh-CN" sz="1200" b="1">
              <a:solidFill>
                <a:srgbClr val="78D7CE"/>
              </a:solidFill>
              <a:latin typeface="Roboto Slab" charset="0"/>
              <a:ea typeface="微软雅黑" panose="020B0503020204020204" charset="-122"/>
              <a:cs typeface="Roboto Slab" charset="0"/>
            </a:endParaRPr>
          </a:p>
        </p:txBody>
      </p:sp>
      <p:sp>
        <p:nvSpPr>
          <p:cNvPr id="60" name="文本框 59"/>
          <p:cNvSpPr txBox="1"/>
          <p:nvPr/>
        </p:nvSpPr>
        <p:spPr>
          <a:xfrm>
            <a:off x="7675880" y="1043305"/>
            <a:ext cx="1067435" cy="245110"/>
          </a:xfrm>
          <a:prstGeom prst="rect">
            <a:avLst/>
          </a:prstGeom>
          <a:noFill/>
        </p:spPr>
        <p:txBody>
          <a:bodyPr wrap="square" rtlCol="0">
            <a:spAutoFit/>
          </a:bodyPr>
          <a:p>
            <a:r>
              <a:rPr lang="en-US" altLang="zh-CN" sz="1000">
                <a:solidFill>
                  <a:schemeClr val="bg1"/>
                </a:solidFill>
                <a:latin typeface="Roboto Slab" charset="0"/>
                <a:cs typeface="Roboto Slab" charset="0"/>
              </a:rPr>
              <a:t>width</a:t>
            </a:r>
            <a:r>
              <a:rPr lang="zh-CN" altLang="en-US" sz="1000">
                <a:solidFill>
                  <a:schemeClr val="bg1"/>
                </a:solidFill>
                <a:latin typeface="Roboto Slab" charset="0"/>
                <a:ea typeface="宋体" panose="02010600030101010101" pitchFamily="2" charset="-122"/>
                <a:cs typeface="Roboto Slab" charset="0"/>
              </a:rPr>
              <a:t>：</a:t>
            </a:r>
            <a:r>
              <a:rPr lang="en-US" altLang="zh-CN" sz="1000">
                <a:solidFill>
                  <a:schemeClr val="bg1"/>
                </a:solidFill>
                <a:latin typeface="Roboto Slab" charset="0"/>
                <a:ea typeface="宋体" panose="02010600030101010101" pitchFamily="2" charset="-122"/>
                <a:cs typeface="Roboto Slab" charset="0"/>
              </a:rPr>
              <a:t>100px</a:t>
            </a:r>
            <a:endParaRPr lang="zh-CN" altLang="en-US" sz="1000">
              <a:solidFill>
                <a:schemeClr val="bg1"/>
              </a:solidFill>
              <a:latin typeface="Roboto Slab" charset="0"/>
              <a:ea typeface="宋体" panose="02010600030101010101" pitchFamily="2" charset="-122"/>
              <a:cs typeface="Roboto Slab" charset="0"/>
            </a:endParaRPr>
          </a:p>
        </p:txBody>
      </p:sp>
      <p:sp>
        <p:nvSpPr>
          <p:cNvPr id="63" name="文本框 62"/>
          <p:cNvSpPr txBox="1"/>
          <p:nvPr/>
        </p:nvSpPr>
        <p:spPr>
          <a:xfrm>
            <a:off x="7675880" y="1288415"/>
            <a:ext cx="1067435" cy="245110"/>
          </a:xfrm>
          <a:prstGeom prst="rect">
            <a:avLst/>
          </a:prstGeom>
          <a:noFill/>
        </p:spPr>
        <p:txBody>
          <a:bodyPr wrap="square" rtlCol="0">
            <a:spAutoFit/>
          </a:bodyPr>
          <a:p>
            <a:r>
              <a:rPr lang="en-US" altLang="zh-CN" sz="1000">
                <a:solidFill>
                  <a:schemeClr val="bg1"/>
                </a:solidFill>
                <a:latin typeface="Roboto Slab" charset="0"/>
                <a:cs typeface="Roboto Slab" charset="0"/>
              </a:rPr>
              <a:t>height</a:t>
            </a:r>
            <a:r>
              <a:rPr lang="zh-CN" altLang="en-US" sz="1000">
                <a:solidFill>
                  <a:schemeClr val="bg1"/>
                </a:solidFill>
                <a:latin typeface="Roboto Slab" charset="0"/>
                <a:ea typeface="宋体" panose="02010600030101010101" pitchFamily="2" charset="-122"/>
                <a:cs typeface="Roboto Slab" charset="0"/>
              </a:rPr>
              <a:t>：</a:t>
            </a:r>
            <a:r>
              <a:rPr lang="en-US" altLang="zh-CN" sz="1000">
                <a:solidFill>
                  <a:schemeClr val="bg1"/>
                </a:solidFill>
                <a:latin typeface="Roboto Slab" charset="0"/>
                <a:ea typeface="宋体" panose="02010600030101010101" pitchFamily="2" charset="-122"/>
                <a:cs typeface="Roboto Slab" charset="0"/>
              </a:rPr>
              <a:t>3</a:t>
            </a:r>
            <a:r>
              <a:rPr lang="en-US" altLang="zh-CN" sz="1000">
                <a:solidFill>
                  <a:schemeClr val="bg1"/>
                </a:solidFill>
                <a:latin typeface="Roboto Slab" charset="0"/>
                <a:ea typeface="宋体" panose="02010600030101010101" pitchFamily="2" charset="-122"/>
                <a:cs typeface="Roboto Slab" charset="0"/>
              </a:rPr>
              <a:t>0px</a:t>
            </a:r>
            <a:endParaRPr lang="zh-CN" altLang="en-US" sz="1000">
              <a:solidFill>
                <a:schemeClr val="bg1"/>
              </a:solidFill>
              <a:latin typeface="Roboto Slab" charset="0"/>
              <a:ea typeface="宋体" panose="02010600030101010101" pitchFamily="2" charset="-122"/>
              <a:cs typeface="Roboto Slab" charset="0"/>
            </a:endParaRPr>
          </a:p>
        </p:txBody>
      </p:sp>
      <p:sp>
        <p:nvSpPr>
          <p:cNvPr id="83" name="椭圆 82"/>
          <p:cNvSpPr/>
          <p:nvPr/>
        </p:nvSpPr>
        <p:spPr>
          <a:xfrm>
            <a:off x="8225155" y="1908175"/>
            <a:ext cx="72000" cy="72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sp>
        <p:nvSpPr>
          <p:cNvPr id="87" name="椭圆 86"/>
          <p:cNvSpPr/>
          <p:nvPr/>
        </p:nvSpPr>
        <p:spPr>
          <a:xfrm>
            <a:off x="8225155" y="2098675"/>
            <a:ext cx="72000" cy="72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sp>
        <p:nvSpPr>
          <p:cNvPr id="91" name="椭圆 90"/>
          <p:cNvSpPr/>
          <p:nvPr/>
        </p:nvSpPr>
        <p:spPr>
          <a:xfrm>
            <a:off x="8225155" y="2276475"/>
            <a:ext cx="72000" cy="72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sp>
        <p:nvSpPr>
          <p:cNvPr id="64" name="文本框 63"/>
          <p:cNvSpPr txBox="1"/>
          <p:nvPr/>
        </p:nvSpPr>
        <p:spPr>
          <a:xfrm>
            <a:off x="7675880" y="1533525"/>
            <a:ext cx="1184275" cy="245110"/>
          </a:xfrm>
          <a:prstGeom prst="rect">
            <a:avLst/>
          </a:prstGeom>
          <a:noFill/>
        </p:spPr>
        <p:txBody>
          <a:bodyPr wrap="square" rtlCol="0">
            <a:spAutoFit/>
          </a:bodyPr>
          <a:p>
            <a:r>
              <a:rPr lang="en-US" altLang="zh-CN" sz="1000">
                <a:solidFill>
                  <a:schemeClr val="bg1"/>
                </a:solidFill>
                <a:latin typeface="Roboto Slab" charset="0"/>
                <a:cs typeface="Roboto Slab" charset="0"/>
              </a:rPr>
              <a:t>color</a:t>
            </a:r>
            <a:r>
              <a:rPr lang="zh-CN" altLang="en-US" sz="1000">
                <a:solidFill>
                  <a:schemeClr val="bg1"/>
                </a:solidFill>
                <a:latin typeface="Roboto Slab" charset="0"/>
                <a:ea typeface="宋体" panose="02010600030101010101" pitchFamily="2" charset="-122"/>
                <a:cs typeface="Roboto Slab" charset="0"/>
              </a:rPr>
              <a:t>：</a:t>
            </a:r>
            <a:r>
              <a:rPr lang="en-US" altLang="zh-CN" sz="1000">
                <a:solidFill>
                  <a:schemeClr val="bg1"/>
                </a:solidFill>
                <a:latin typeface="Roboto Slab" charset="0"/>
                <a:ea typeface="宋体" panose="02010600030101010101" pitchFamily="2" charset="-122"/>
                <a:cs typeface="Roboto Slab" charset="0"/>
              </a:rPr>
              <a:t>#3498db;</a:t>
            </a:r>
            <a:endParaRPr lang="zh-CN" altLang="en-US" sz="1000">
              <a:solidFill>
                <a:schemeClr val="bg1"/>
              </a:solidFill>
              <a:latin typeface="Roboto Slab" charset="0"/>
              <a:ea typeface="宋体" panose="02010600030101010101" pitchFamily="2" charset="-122"/>
              <a:cs typeface="Roboto Slab" charset="0"/>
            </a:endParaRPr>
          </a:p>
        </p:txBody>
      </p:sp>
      <p:sp>
        <p:nvSpPr>
          <p:cNvPr id="70" name="左箭头 69"/>
          <p:cNvSpPr/>
          <p:nvPr/>
        </p:nvSpPr>
        <p:spPr>
          <a:xfrm rot="5400000">
            <a:off x="3834765" y="2651125"/>
            <a:ext cx="228600" cy="171450"/>
          </a:xfrm>
          <a:prstGeom prst="leftArrow">
            <a:avLst>
              <a:gd name="adj1" fmla="val 50000"/>
              <a:gd name="adj2" fmla="val 72222"/>
            </a:avLst>
          </a:prstGeom>
          <a:solidFill>
            <a:srgbClr val="EA5056"/>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71" name="左箭头 70"/>
          <p:cNvSpPr/>
          <p:nvPr/>
        </p:nvSpPr>
        <p:spPr>
          <a:xfrm rot="10800000">
            <a:off x="5166995" y="1710055"/>
            <a:ext cx="228600" cy="171450"/>
          </a:xfrm>
          <a:prstGeom prst="leftArrow">
            <a:avLst>
              <a:gd name="adj1" fmla="val 50000"/>
              <a:gd name="adj2" fmla="val 72222"/>
            </a:avLst>
          </a:prstGeom>
          <a:solidFill>
            <a:srgbClr val="EA5056"/>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72" name="左箭头 71"/>
          <p:cNvSpPr/>
          <p:nvPr/>
        </p:nvSpPr>
        <p:spPr>
          <a:xfrm rot="10800000">
            <a:off x="7313930" y="1683385"/>
            <a:ext cx="228600" cy="171450"/>
          </a:xfrm>
          <a:prstGeom prst="leftArrow">
            <a:avLst>
              <a:gd name="adj1" fmla="val 50000"/>
              <a:gd name="adj2" fmla="val 72222"/>
            </a:avLst>
          </a:prstGeom>
          <a:solidFill>
            <a:srgbClr val="EA5056"/>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2" name="文本框 1"/>
          <p:cNvSpPr txBox="1"/>
          <p:nvPr/>
        </p:nvSpPr>
        <p:spPr>
          <a:xfrm>
            <a:off x="1976755" y="3294380"/>
            <a:ext cx="1281430" cy="213995"/>
          </a:xfrm>
          <a:prstGeom prst="rect">
            <a:avLst/>
          </a:prstGeom>
          <a:noFill/>
        </p:spPr>
        <p:txBody>
          <a:bodyPr wrap="square" rtlCol="0">
            <a:spAutoFit/>
          </a:bodyPr>
          <a:p>
            <a:r>
              <a:rPr lang="en-US" sz="800">
                <a:solidFill>
                  <a:schemeClr val="tx1">
                    <a:lumMod val="65000"/>
                    <a:lumOff val="35000"/>
                  </a:schemeClr>
                </a:solidFill>
                <a:latin typeface="Roboto Slab" charset="0"/>
                <a:ea typeface="宋体" panose="02010600030101010101" pitchFamily="2" charset="-122"/>
                <a:cs typeface="Roboto Slab" charset="0"/>
              </a:rPr>
              <a:t>.parent &gt; .child</a:t>
            </a:r>
            <a:r>
              <a:rPr lang="en-US" sz="800">
                <a:solidFill>
                  <a:srgbClr val="EA4334"/>
                </a:solidFill>
                <a:latin typeface="Roboto Slab" charset="0"/>
                <a:ea typeface="宋体" panose="02010600030101010101" pitchFamily="2" charset="-122"/>
                <a:cs typeface="Roboto Slab" charset="0"/>
              </a:rPr>
              <a:t> div</a:t>
            </a:r>
            <a:r>
              <a:rPr lang="en-US" sz="800">
                <a:solidFill>
                  <a:schemeClr val="tx1">
                    <a:lumMod val="65000"/>
                    <a:lumOff val="35000"/>
                  </a:schemeClr>
                </a:solidFill>
                <a:latin typeface="Roboto Slab" charset="0"/>
                <a:ea typeface="宋体" panose="02010600030101010101" pitchFamily="2" charset="-122"/>
                <a:cs typeface="Roboto Slab" charset="0"/>
              </a:rPr>
              <a:t>{...}</a:t>
            </a:r>
            <a:endParaRPr lang="en-US" sz="800">
              <a:solidFill>
                <a:schemeClr val="tx1">
                  <a:lumMod val="65000"/>
                  <a:lumOff val="35000"/>
                </a:schemeClr>
              </a:solidFill>
              <a:latin typeface="Roboto Slab" charset="0"/>
              <a:ea typeface="宋体" panose="02010600030101010101" pitchFamily="2" charset="-122"/>
              <a:cs typeface="Roboto Slab" charset="0"/>
            </a:endParaRPr>
          </a:p>
        </p:txBody>
      </p:sp>
      <p:sp>
        <p:nvSpPr>
          <p:cNvPr id="5" name="文本框 4"/>
          <p:cNvSpPr txBox="1"/>
          <p:nvPr/>
        </p:nvSpPr>
        <p:spPr>
          <a:xfrm>
            <a:off x="3454400" y="3298190"/>
            <a:ext cx="1631950" cy="213995"/>
          </a:xfrm>
          <a:prstGeom prst="rect">
            <a:avLst/>
          </a:prstGeom>
          <a:noFill/>
        </p:spPr>
        <p:txBody>
          <a:bodyPr wrap="square" rtlCol="0">
            <a:spAutoFit/>
          </a:bodyPr>
          <a:p>
            <a:r>
              <a:rPr lang="en-US" sz="800">
                <a:solidFill>
                  <a:schemeClr val="tx1">
                    <a:lumMod val="65000"/>
                    <a:lumOff val="35000"/>
                  </a:schemeClr>
                </a:solidFill>
                <a:latin typeface="Roboto Slab" charset="0"/>
                <a:ea typeface="宋体" panose="02010600030101010101" pitchFamily="2" charset="-122"/>
                <a:cs typeface="Roboto Slab" charset="0"/>
              </a:rPr>
              <a:t>.parent &gt; .child</a:t>
            </a:r>
            <a:r>
              <a:rPr lang="en-US" sz="800">
                <a:solidFill>
                  <a:srgbClr val="EA4334"/>
                </a:solidFill>
                <a:latin typeface="Roboto Slab" charset="0"/>
                <a:ea typeface="宋体" panose="02010600030101010101" pitchFamily="2" charset="-122"/>
                <a:cs typeface="Roboto Slab" charset="0"/>
              </a:rPr>
              <a:t> </a:t>
            </a:r>
            <a:r>
              <a:rPr lang="en-US" sz="800">
                <a:solidFill>
                  <a:schemeClr val="tx1">
                    <a:lumMod val="65000"/>
                    <a:lumOff val="35000"/>
                  </a:schemeClr>
                </a:solidFill>
                <a:latin typeface="Roboto Slab" charset="0"/>
                <a:ea typeface="宋体" panose="02010600030101010101" pitchFamily="2" charset="-122"/>
                <a:cs typeface="Roboto Slab" charset="0"/>
              </a:rPr>
              <a:t>div</a:t>
            </a:r>
            <a:r>
              <a:rPr lang="en-US" sz="800">
                <a:solidFill>
                  <a:srgbClr val="EA4334"/>
                </a:solidFill>
                <a:latin typeface="Roboto Slab" charset="0"/>
                <a:ea typeface="宋体" panose="02010600030101010101" pitchFamily="2" charset="-122"/>
                <a:cs typeface="Roboto Slab" charset="0"/>
              </a:rPr>
              <a:t>:hover</a:t>
            </a:r>
            <a:r>
              <a:rPr lang="en-US" sz="800">
                <a:solidFill>
                  <a:schemeClr val="tx1">
                    <a:lumMod val="65000"/>
                    <a:lumOff val="35000"/>
                  </a:schemeClr>
                </a:solidFill>
                <a:latin typeface="Roboto Slab" charset="0"/>
                <a:ea typeface="宋体" panose="02010600030101010101" pitchFamily="2" charset="-122"/>
                <a:cs typeface="Roboto Slab" charset="0"/>
              </a:rPr>
              <a:t>{...}</a:t>
            </a:r>
            <a:endParaRPr lang="en-US" sz="800">
              <a:solidFill>
                <a:schemeClr val="tx1">
                  <a:lumMod val="65000"/>
                  <a:lumOff val="35000"/>
                </a:schemeClr>
              </a:solidFill>
              <a:latin typeface="Roboto Slab" charset="0"/>
              <a:ea typeface="宋体" panose="02010600030101010101" pitchFamily="2" charset="-122"/>
              <a:cs typeface="Roboto Slab" charset="0"/>
            </a:endParaRPr>
          </a:p>
        </p:txBody>
      </p:sp>
      <p:sp>
        <p:nvSpPr>
          <p:cNvPr id="7" name="文本框 6"/>
          <p:cNvSpPr txBox="1"/>
          <p:nvPr/>
        </p:nvSpPr>
        <p:spPr>
          <a:xfrm>
            <a:off x="5235575" y="3298190"/>
            <a:ext cx="1042035" cy="213995"/>
          </a:xfrm>
          <a:prstGeom prst="rect">
            <a:avLst/>
          </a:prstGeom>
          <a:noFill/>
        </p:spPr>
        <p:txBody>
          <a:bodyPr wrap="square" rtlCol="0">
            <a:spAutoFit/>
          </a:bodyPr>
          <a:p>
            <a:r>
              <a:rPr lang="en-US" sz="800">
                <a:solidFill>
                  <a:schemeClr val="tx1">
                    <a:lumMod val="65000"/>
                    <a:lumOff val="35000"/>
                  </a:schemeClr>
                </a:solidFill>
                <a:latin typeface="Roboto Slab" charset="0"/>
                <a:ea typeface="宋体" panose="02010600030101010101" pitchFamily="2" charset="-122"/>
                <a:cs typeface="Roboto Slab" charset="0"/>
              </a:rPr>
              <a:t>.parent &gt;</a:t>
            </a:r>
            <a:r>
              <a:rPr lang="en-US" sz="800">
                <a:solidFill>
                  <a:srgbClr val="EA4334"/>
                </a:solidFill>
                <a:latin typeface="Roboto Slab" charset="0"/>
                <a:ea typeface="宋体" panose="02010600030101010101" pitchFamily="2" charset="-122"/>
                <a:cs typeface="Roboto Slab" charset="0"/>
              </a:rPr>
              <a:t> .child</a:t>
            </a:r>
            <a:r>
              <a:rPr lang="en-US" sz="800">
                <a:solidFill>
                  <a:srgbClr val="EA4334"/>
                </a:solidFill>
                <a:latin typeface="Roboto Slab" charset="0"/>
                <a:ea typeface="宋体" panose="02010600030101010101" pitchFamily="2" charset="-122"/>
                <a:cs typeface="Roboto Slab" charset="0"/>
              </a:rPr>
              <a:t> </a:t>
            </a:r>
            <a:r>
              <a:rPr lang="en-US" sz="800">
                <a:solidFill>
                  <a:schemeClr val="tx1">
                    <a:lumMod val="65000"/>
                    <a:lumOff val="35000"/>
                  </a:schemeClr>
                </a:solidFill>
                <a:latin typeface="Roboto Slab" charset="0"/>
                <a:ea typeface="宋体" panose="02010600030101010101" pitchFamily="2" charset="-122"/>
                <a:cs typeface="Roboto Slab" charset="0"/>
              </a:rPr>
              <a:t>{...}</a:t>
            </a:r>
            <a:endParaRPr lang="en-US" sz="800">
              <a:solidFill>
                <a:schemeClr val="tx1">
                  <a:lumMod val="65000"/>
                  <a:lumOff val="35000"/>
                </a:schemeClr>
              </a:solidFill>
              <a:latin typeface="Roboto Slab" charset="0"/>
              <a:ea typeface="宋体" panose="02010600030101010101" pitchFamily="2" charset="-122"/>
              <a:cs typeface="Roboto Slab" charset="0"/>
            </a:endParaRPr>
          </a:p>
        </p:txBody>
      </p:sp>
      <p:sp>
        <p:nvSpPr>
          <p:cNvPr id="12" name="文本框 11"/>
          <p:cNvSpPr txBox="1"/>
          <p:nvPr/>
        </p:nvSpPr>
        <p:spPr>
          <a:xfrm>
            <a:off x="6299835" y="3294380"/>
            <a:ext cx="1139190" cy="213995"/>
          </a:xfrm>
          <a:prstGeom prst="rect">
            <a:avLst/>
          </a:prstGeom>
          <a:noFill/>
        </p:spPr>
        <p:txBody>
          <a:bodyPr wrap="square" rtlCol="0">
            <a:spAutoFit/>
          </a:bodyPr>
          <a:p>
            <a:r>
              <a:rPr lang="en-US" sz="800">
                <a:solidFill>
                  <a:schemeClr val="tx1">
                    <a:lumMod val="65000"/>
                    <a:lumOff val="35000"/>
                  </a:schemeClr>
                </a:solidFill>
                <a:latin typeface="Roboto Slab" charset="0"/>
                <a:ea typeface="宋体" panose="02010600030101010101" pitchFamily="2" charset="-122"/>
                <a:cs typeface="Roboto Slab" charset="0"/>
              </a:rPr>
              <a:t>.parent &gt;</a:t>
            </a:r>
            <a:r>
              <a:rPr lang="en-US" sz="800">
                <a:solidFill>
                  <a:srgbClr val="EA4334"/>
                </a:solidFill>
                <a:latin typeface="Roboto Slab" charset="0"/>
                <a:ea typeface="宋体" panose="02010600030101010101" pitchFamily="2" charset="-122"/>
                <a:cs typeface="Roboto Slab" charset="0"/>
              </a:rPr>
              <a:t> #child</a:t>
            </a:r>
            <a:r>
              <a:rPr lang="en-US" sz="800">
                <a:solidFill>
                  <a:srgbClr val="EA4334"/>
                </a:solidFill>
                <a:latin typeface="Roboto Slab" charset="0"/>
                <a:ea typeface="宋体" panose="02010600030101010101" pitchFamily="2" charset="-122"/>
                <a:cs typeface="Roboto Slab" charset="0"/>
              </a:rPr>
              <a:t> </a:t>
            </a:r>
            <a:r>
              <a:rPr lang="en-US" sz="800">
                <a:solidFill>
                  <a:schemeClr val="tx1">
                    <a:lumMod val="65000"/>
                    <a:lumOff val="35000"/>
                  </a:schemeClr>
                </a:solidFill>
                <a:latin typeface="Roboto Slab" charset="0"/>
                <a:ea typeface="宋体" panose="02010600030101010101" pitchFamily="2" charset="-122"/>
                <a:cs typeface="Roboto Slab" charset="0"/>
              </a:rPr>
              <a:t>{...}</a:t>
            </a:r>
            <a:endParaRPr lang="en-US" sz="800">
              <a:solidFill>
                <a:schemeClr val="tx1">
                  <a:lumMod val="65000"/>
                  <a:lumOff val="35000"/>
                </a:schemeClr>
              </a:solidFill>
              <a:latin typeface="Roboto Slab" charset="0"/>
              <a:ea typeface="宋体" panose="02010600030101010101" pitchFamily="2" charset="-122"/>
              <a:cs typeface="Roboto Slab" charset="0"/>
            </a:endParaRPr>
          </a:p>
        </p:txBody>
      </p:sp>
    </p:spTree>
  </p:cSld>
  <p:clrMapOvr>
    <a:masterClrMapping/>
  </p:clrMapOvr>
  <mc:AlternateContent xmlns:mc="http://schemas.openxmlformats.org/markup-compatibility/2006">
    <mc:Choice xmlns:p14="http://schemas.microsoft.com/office/powerpoint/2010/main" Requires="p14">
      <p:transition p14:dur="500">
        <p:push dir="u"/>
      </p:transition>
    </mc:Choice>
    <mc:Fallback>
      <p:transition>
        <p:push dir="u"/>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86" name="Shape 86"/>
        <p:cNvGrpSpPr/>
        <p:nvPr/>
      </p:nvGrpSpPr>
      <p:grpSpPr>
        <a:xfrm>
          <a:off x="0" y="0"/>
          <a:ext cx="0" cy="0"/>
          <a:chOff x="0" y="0"/>
          <a:chExt cx="0" cy="0"/>
        </a:xfrm>
      </p:grpSpPr>
      <p:sp>
        <p:nvSpPr>
          <p:cNvPr id="9218" name="文本框 5"/>
          <p:cNvSpPr txBox="1"/>
          <p:nvPr/>
        </p:nvSpPr>
        <p:spPr>
          <a:xfrm>
            <a:off x="2416175" y="1914525"/>
            <a:ext cx="1009015" cy="460375"/>
          </a:xfrm>
          <a:prstGeom prst="rect">
            <a:avLst/>
          </a:prstGeom>
          <a:noFill/>
          <a:ln w="9525">
            <a:noFill/>
          </a:ln>
        </p:spPr>
        <p:txBody>
          <a:bodyPr wrap="square" anchor="t">
            <a:spAutoFit/>
          </a:bodyPr>
          <a:p>
            <a:r>
              <a:rPr lang="en-US" altLang="zh-CN" sz="2400" b="1">
                <a:solidFill>
                  <a:srgbClr val="595959"/>
                </a:solidFill>
                <a:latin typeface="Roboto Slab" charset="0"/>
                <a:ea typeface="微软雅黑" panose="020B0503020204020204" charset="-122"/>
              </a:rPr>
              <a:t>Xi'an </a:t>
            </a:r>
            <a:endParaRPr lang="en-US" altLang="zh-CN" sz="2400" b="1">
              <a:solidFill>
                <a:srgbClr val="595959"/>
              </a:solidFill>
              <a:latin typeface="Roboto Slab" charset="0"/>
              <a:ea typeface="微软雅黑" panose="020B0503020204020204" charset="-122"/>
            </a:endParaRPr>
          </a:p>
        </p:txBody>
      </p:sp>
      <p:sp>
        <p:nvSpPr>
          <p:cNvPr id="9219" name="标题 1"/>
          <p:cNvSpPr>
            <a:spLocks noGrp="1"/>
          </p:cNvSpPr>
          <p:nvPr/>
        </p:nvSpPr>
        <p:spPr>
          <a:xfrm>
            <a:off x="3539490" y="2417445"/>
            <a:ext cx="3309620" cy="709295"/>
          </a:xfrm>
          <a:prstGeom prst="rect">
            <a:avLst/>
          </a:prstGeom>
          <a:noFill/>
          <a:ln w="9525">
            <a:noFill/>
          </a:ln>
        </p:spPr>
        <p:txBody>
          <a:bodyPr vert="horz" anchor="ctr"/>
          <a:lstStyle>
            <a:lvl1pPr marL="914400" lvl="0" indent="-914400" algn="ctr" eaLnBrk="1" latinLnBrk="0" hangingPunct="1">
              <a:lnSpc>
                <a:spcPct val="100000"/>
              </a:lnSpc>
              <a:spcBef>
                <a:spcPct val="0"/>
              </a:spcBef>
              <a:buNone/>
              <a:defRPr sz="4500" kern="1200">
                <a:solidFill>
                  <a:schemeClr val="tx1"/>
                </a:solidFill>
                <a:latin typeface="+mj-lt"/>
                <a:ea typeface="+mj-ea"/>
                <a:cs typeface="+mj-cs"/>
                <a:sym typeface="Calibri" panose="020F0502020204030204" charset="0"/>
              </a:defRPr>
            </a:lvl1pPr>
          </a:lstStyle>
          <a:p>
            <a:pPr algn="l">
              <a:buClrTx/>
              <a:buSzTx/>
              <a:buFontTx/>
            </a:pPr>
            <a:r>
              <a:rPr lang="zh-CN" altLang="en-US" sz="3200" kern="1200">
                <a:solidFill>
                  <a:srgbClr val="595959"/>
                </a:solidFill>
                <a:latin typeface="方正粗宋简体" panose="03000509000000000000" charset="-122"/>
                <a:ea typeface="方正粗宋简体" panose="03000509000000000000" charset="-122"/>
                <a:cs typeface="+mj-cs"/>
                <a:sym typeface="微软雅黑" panose="020B0503020204020204" charset="-122"/>
              </a:rPr>
              <a:t>假如我是一个</a:t>
            </a:r>
            <a:endParaRPr lang="zh-CN" altLang="en-US" sz="3200" kern="1200">
              <a:solidFill>
                <a:srgbClr val="595959"/>
              </a:solidFill>
              <a:latin typeface="方正粗宋简体" panose="03000509000000000000" charset="-122"/>
              <a:ea typeface="方正粗宋简体" panose="03000509000000000000" charset="-122"/>
              <a:cs typeface="+mj-cs"/>
              <a:sym typeface="微软雅黑" panose="020B0503020204020204" charset="-122"/>
            </a:endParaRPr>
          </a:p>
        </p:txBody>
      </p:sp>
      <p:sp>
        <p:nvSpPr>
          <p:cNvPr id="9220" name="直接连接符 4"/>
          <p:cNvSpPr/>
          <p:nvPr/>
        </p:nvSpPr>
        <p:spPr>
          <a:xfrm flipV="1">
            <a:off x="1391920" y="2528570"/>
            <a:ext cx="2033270" cy="2540"/>
          </a:xfrm>
          <a:prstGeom prst="line">
            <a:avLst/>
          </a:prstGeom>
          <a:ln w="9525" cap="flat" cmpd="sng">
            <a:solidFill>
              <a:srgbClr val="A5A5A5"/>
            </a:solidFill>
            <a:prstDash val="solid"/>
            <a:miter/>
            <a:headEnd type="none" w="med" len="med"/>
            <a:tailEnd type="none" w="med" len="med"/>
          </a:ln>
        </p:spPr>
      </p:sp>
      <p:sp>
        <p:nvSpPr>
          <p:cNvPr id="9221" name="直接连接符 5"/>
          <p:cNvSpPr/>
          <p:nvPr/>
        </p:nvSpPr>
        <p:spPr>
          <a:xfrm flipV="1">
            <a:off x="3425190" y="1937385"/>
            <a:ext cx="635" cy="594360"/>
          </a:xfrm>
          <a:prstGeom prst="line">
            <a:avLst/>
          </a:prstGeom>
          <a:ln w="57150" cap="flat" cmpd="sng">
            <a:solidFill>
              <a:srgbClr val="FBBC04"/>
            </a:solidFill>
            <a:prstDash val="solid"/>
            <a:miter/>
            <a:headEnd type="none" w="med" len="med"/>
            <a:tailEnd type="none" w="med" len="med"/>
          </a:ln>
        </p:spPr>
      </p:sp>
      <p:sp>
        <p:nvSpPr>
          <p:cNvPr id="9222" name="TextBox 6"/>
          <p:cNvSpPr/>
          <p:nvPr/>
        </p:nvSpPr>
        <p:spPr>
          <a:xfrm>
            <a:off x="3539173" y="2298065"/>
            <a:ext cx="1041400" cy="246063"/>
          </a:xfrm>
          <a:prstGeom prst="rect">
            <a:avLst/>
          </a:prstGeom>
          <a:noFill/>
          <a:ln w="9525">
            <a:noFill/>
          </a:ln>
        </p:spPr>
        <p:txBody>
          <a:bodyPr wrap="none" anchor="t">
            <a:spAutoFit/>
          </a:bodyPr>
          <a:p>
            <a:r>
              <a:rPr lang="en-US" altLang="zh-CN" sz="1000" dirty="0">
                <a:solidFill>
                  <a:srgbClr val="000000"/>
                </a:solidFill>
                <a:latin typeface="Verdana" panose="020B0604030504040204" pitchFamily="2" charset="0"/>
                <a:ea typeface="宋体" panose="02010600030101010101" pitchFamily="2" charset="-122"/>
                <a:sym typeface="Verdana" panose="020B0604030504040204" pitchFamily="2" charset="0"/>
              </a:rPr>
              <a:t>Dashnowords</a:t>
            </a:r>
            <a:endParaRPr lang="zh-CN" altLang="en-US" sz="1000" dirty="0">
              <a:solidFill>
                <a:srgbClr val="000000"/>
              </a:solidFill>
              <a:latin typeface="Verdana" panose="020B0604030504040204" pitchFamily="2" charset="0"/>
              <a:ea typeface="宋体" panose="02010600030101010101" pitchFamily="2" charset="-122"/>
              <a:sym typeface="Verdana" panose="020B0604030504040204" pitchFamily="2" charset="0"/>
            </a:endParaRPr>
          </a:p>
        </p:txBody>
      </p:sp>
      <p:sp>
        <p:nvSpPr>
          <p:cNvPr id="9223" name="直接连接符 7"/>
          <p:cNvSpPr/>
          <p:nvPr/>
        </p:nvSpPr>
        <p:spPr>
          <a:xfrm flipV="1">
            <a:off x="3539490" y="2336165"/>
            <a:ext cx="0" cy="195263"/>
          </a:xfrm>
          <a:prstGeom prst="line">
            <a:avLst/>
          </a:prstGeom>
          <a:ln w="57150" cap="flat" cmpd="sng">
            <a:solidFill>
              <a:srgbClr val="4285F4"/>
            </a:solidFill>
            <a:prstDash val="solid"/>
            <a:miter/>
            <a:headEnd type="none" w="med" len="med"/>
            <a:tailEnd type="none" w="med" len="med"/>
          </a:ln>
        </p:spPr>
      </p:sp>
      <p:sp>
        <p:nvSpPr>
          <p:cNvPr id="3" name="圆角矩形 2"/>
          <p:cNvSpPr/>
          <p:nvPr/>
        </p:nvSpPr>
        <p:spPr>
          <a:xfrm>
            <a:off x="6132830" y="2489835"/>
            <a:ext cx="1339215" cy="521970"/>
          </a:xfrm>
          <a:prstGeom prst="roundRect">
            <a:avLst>
              <a:gd name="adj" fmla="val 7542"/>
            </a:avLst>
          </a:prstGeom>
          <a:solidFill>
            <a:schemeClr val="tx1">
              <a:lumMod val="65000"/>
              <a:lumOff val="35000"/>
            </a:schemeClr>
          </a:solidFill>
          <a:ln>
            <a:solidFill>
              <a:schemeClr val="tx1">
                <a:lumMod val="65000"/>
                <a:lumOff val="3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p>
            <a:pPr algn="ctr" fontAlgn="base"/>
            <a:endParaRPr lang="zh-CN" altLang="en-US" sz="4000" strike="noStrike" noProof="1">
              <a:latin typeface="方正粗宋简体" panose="03000509000000000000" charset="-122"/>
              <a:ea typeface="方正粗宋简体" panose="03000509000000000000" charset="-122"/>
            </a:endParaRPr>
          </a:p>
        </p:txBody>
      </p:sp>
      <p:pic>
        <p:nvPicPr>
          <p:cNvPr id="9225" name="图片 8" descr="timg"/>
          <p:cNvPicPr>
            <a:picLocks noChangeAspect="1"/>
          </p:cNvPicPr>
          <p:nvPr/>
        </p:nvPicPr>
        <p:blipFill>
          <a:blip r:embed="rId1"/>
          <a:stretch>
            <a:fillRect/>
          </a:stretch>
        </p:blipFill>
        <p:spPr>
          <a:xfrm>
            <a:off x="7378065" y="2298065"/>
            <a:ext cx="296545" cy="297180"/>
          </a:xfrm>
          <a:prstGeom prst="rect">
            <a:avLst/>
          </a:prstGeom>
          <a:noFill/>
          <a:ln w="9525">
            <a:noFill/>
          </a:ln>
        </p:spPr>
      </p:pic>
      <p:pic>
        <p:nvPicPr>
          <p:cNvPr id="4" name="图片 3" descr="头像"/>
          <p:cNvPicPr>
            <a:picLocks noChangeAspect="1"/>
          </p:cNvPicPr>
          <p:nvPr/>
        </p:nvPicPr>
        <p:blipFill>
          <a:blip r:embed="rId2"/>
          <a:stretch>
            <a:fillRect/>
          </a:stretch>
        </p:blipFill>
        <p:spPr>
          <a:xfrm>
            <a:off x="3796665" y="1937385"/>
            <a:ext cx="398780" cy="398780"/>
          </a:xfrm>
          <a:prstGeom prst="ellipse">
            <a:avLst/>
          </a:prstGeom>
          <a:ln w="28575">
            <a:solidFill>
              <a:schemeClr val="bg1"/>
            </a:solidFill>
          </a:ln>
        </p:spPr>
      </p:pic>
      <p:sp>
        <p:nvSpPr>
          <p:cNvPr id="9227" name="文本框 4"/>
          <p:cNvSpPr txBox="1"/>
          <p:nvPr/>
        </p:nvSpPr>
        <p:spPr>
          <a:xfrm>
            <a:off x="6090920" y="2480310"/>
            <a:ext cx="1423670" cy="583565"/>
          </a:xfrm>
          <a:prstGeom prst="rect">
            <a:avLst/>
          </a:prstGeom>
          <a:noFill/>
          <a:ln w="9525">
            <a:noFill/>
          </a:ln>
        </p:spPr>
        <p:txBody>
          <a:bodyPr wrap="square" anchor="t">
            <a:spAutoFit/>
          </a:bodyPr>
          <a:p>
            <a:pPr algn="ctr"/>
            <a:r>
              <a:rPr lang="zh-CN" altLang="en-US" sz="3200">
                <a:solidFill>
                  <a:schemeClr val="bg1"/>
                </a:solidFill>
                <a:latin typeface="方正粗宋简体" panose="03000509000000000000" charset="-122"/>
                <a:ea typeface="方正粗宋简体" panose="03000509000000000000" charset="-122"/>
              </a:rPr>
              <a:t>浏览器</a:t>
            </a:r>
            <a:endParaRPr lang="zh-CN" altLang="en-US" sz="3200">
              <a:solidFill>
                <a:schemeClr val="bg1"/>
              </a:solidFill>
              <a:latin typeface="方正粗宋简体" panose="03000509000000000000" charset="-122"/>
              <a:ea typeface="方正粗宋简体" panose="03000509000000000000" charset="-122"/>
            </a:endParaRPr>
          </a:p>
        </p:txBody>
      </p:sp>
      <p:pic>
        <p:nvPicPr>
          <p:cNvPr id="9228" name="图片 1" descr="logo_lockup_gdg_horizontal-e1539944886259-600x247"/>
          <p:cNvPicPr>
            <a:picLocks noChangeAspect="1"/>
          </p:cNvPicPr>
          <p:nvPr/>
        </p:nvPicPr>
        <p:blipFill>
          <a:blip r:embed="rId3"/>
          <a:stretch>
            <a:fillRect/>
          </a:stretch>
        </p:blipFill>
        <p:spPr>
          <a:xfrm>
            <a:off x="1281430" y="1891030"/>
            <a:ext cx="1275715" cy="526415"/>
          </a:xfrm>
          <a:prstGeom prst="rect">
            <a:avLst/>
          </a:prstGeom>
          <a:noFill/>
          <a:ln w="9525">
            <a:noFill/>
          </a:ln>
        </p:spPr>
      </p:pic>
      <p:sp>
        <p:nvSpPr>
          <p:cNvPr id="9229" name="文本框 4"/>
          <p:cNvSpPr txBox="1"/>
          <p:nvPr/>
        </p:nvSpPr>
        <p:spPr>
          <a:xfrm>
            <a:off x="1363980" y="2279015"/>
            <a:ext cx="2032635" cy="275590"/>
          </a:xfrm>
          <a:prstGeom prst="rect">
            <a:avLst/>
          </a:prstGeom>
          <a:noFill/>
          <a:ln w="9525">
            <a:noFill/>
          </a:ln>
        </p:spPr>
        <p:txBody>
          <a:bodyPr wrap="square" anchor="t">
            <a:spAutoFit/>
          </a:bodyPr>
          <a:p>
            <a:r>
              <a:rPr lang="en-US" altLang="zh-CN" sz="1200" b="1">
                <a:solidFill>
                  <a:srgbClr val="595959"/>
                </a:solidFill>
                <a:latin typeface="Roboto Slab" charset="0"/>
                <a:ea typeface="微软雅黑" panose="020B0503020204020204" charset="-122"/>
              </a:rPr>
              <a:t>Developer  Festival  2019</a:t>
            </a:r>
            <a:endParaRPr lang="en-US" altLang="zh-CN" sz="1200" b="1">
              <a:solidFill>
                <a:srgbClr val="595959"/>
              </a:solidFill>
              <a:latin typeface="Roboto Slab" charset="0"/>
              <a:ea typeface="微软雅黑" panose="020B0503020204020204" charset="-122"/>
            </a:endParaRPr>
          </a:p>
        </p:txBody>
      </p:sp>
    </p:spTree>
  </p:cSld>
  <p:clrMapOvr>
    <a:masterClrMapping/>
  </p:clrMapOvr>
  <p:transition advTm="3446">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afterEffect">
                                  <p:stCondLst>
                                    <p:cond delay="500"/>
                                  </p:stCondLst>
                                  <p:childTnLst>
                                    <p:set>
                                      <p:cBhvr>
                                        <p:cTn id="6" dur="1" fill="hold">
                                          <p:stCondLst>
                                            <p:cond delay="0"/>
                                          </p:stCondLst>
                                        </p:cTn>
                                        <p:tgtEl>
                                          <p:spTgt spid="4"/>
                                        </p:tgtEl>
                                        <p:attrNameLst>
                                          <p:attrName>style.visibility</p:attrName>
                                        </p:attrNameLst>
                                      </p:cBhvr>
                                      <p:to>
                                        <p:strVal val="visible"/>
                                      </p:to>
                                    </p:set>
                                    <p:animEffect transition="in" filter="barn(outVertical)">
                                      <p:cBhvr>
                                        <p:cTn id="7" dur="500"/>
                                        <p:tgtEl>
                                          <p:spTgt spid="4"/>
                                        </p:tgtEl>
                                      </p:cBhvr>
                                    </p:animEffect>
                                  </p:childTnLst>
                                </p:cTn>
                              </p:par>
                            </p:childTnLst>
                          </p:cTn>
                        </p:par>
                        <p:par>
                          <p:cTn id="8" fill="hold">
                            <p:stCondLst>
                              <p:cond delay="1000"/>
                            </p:stCondLst>
                            <p:childTnLst>
                              <p:par>
                                <p:cTn id="9" presetID="53" presetClass="entr" presetSubtype="16" fill="hold" nodeType="afterEffect">
                                  <p:stCondLst>
                                    <p:cond delay="0"/>
                                  </p:stCondLst>
                                  <p:childTnLst>
                                    <p:set>
                                      <p:cBhvr>
                                        <p:cTn id="10" dur="1" fill="hold">
                                          <p:stCondLst>
                                            <p:cond delay="0"/>
                                          </p:stCondLst>
                                        </p:cTn>
                                        <p:tgtEl>
                                          <p:spTgt spid="9225"/>
                                        </p:tgtEl>
                                        <p:attrNameLst>
                                          <p:attrName>style.visibility</p:attrName>
                                        </p:attrNameLst>
                                      </p:cBhvr>
                                      <p:to>
                                        <p:strVal val="visible"/>
                                      </p:to>
                                    </p:set>
                                    <p:anim calcmode="lin" valueType="num">
                                      <p:cBhvr>
                                        <p:cTn id="11" dur="500" fill="hold"/>
                                        <p:tgtEl>
                                          <p:spTgt spid="9225"/>
                                        </p:tgtEl>
                                        <p:attrNameLst>
                                          <p:attrName>ppt_w</p:attrName>
                                        </p:attrNameLst>
                                      </p:cBhvr>
                                      <p:tavLst>
                                        <p:tav tm="0">
                                          <p:val>
                                            <p:fltVal val="0"/>
                                          </p:val>
                                        </p:tav>
                                        <p:tav tm="100000">
                                          <p:val>
                                            <p:strVal val="#ppt_w"/>
                                          </p:val>
                                        </p:tav>
                                      </p:tavLst>
                                    </p:anim>
                                    <p:anim calcmode="lin" valueType="num">
                                      <p:cBhvr>
                                        <p:cTn id="12" dur="500" fill="hold"/>
                                        <p:tgtEl>
                                          <p:spTgt spid="9225"/>
                                        </p:tgtEl>
                                        <p:attrNameLst>
                                          <p:attrName>ppt_h</p:attrName>
                                        </p:attrNameLst>
                                      </p:cBhvr>
                                      <p:tavLst>
                                        <p:tav tm="0">
                                          <p:val>
                                            <p:fltVal val="0"/>
                                          </p:val>
                                        </p:tav>
                                        <p:tav tm="100000">
                                          <p:val>
                                            <p:strVal val="#ppt_h"/>
                                          </p:val>
                                        </p:tav>
                                      </p:tavLst>
                                    </p:anim>
                                    <p:animEffect transition="in" filter="fade">
                                      <p:cBhvr>
                                        <p:cTn id="13" dur="500"/>
                                        <p:tgtEl>
                                          <p:spTgt spid="92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5" name="圆角矩形 24"/>
          <p:cNvSpPr/>
          <p:nvPr/>
        </p:nvSpPr>
        <p:spPr>
          <a:xfrm>
            <a:off x="5062220" y="3971290"/>
            <a:ext cx="1120775" cy="513715"/>
          </a:xfrm>
          <a:prstGeom prst="roundRect">
            <a:avLst>
              <a:gd name="adj" fmla="val 3363"/>
            </a:avLst>
          </a:prstGeom>
          <a:solidFill>
            <a:srgbClr val="FBBC04"/>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fontAlgn="base"/>
            <a:endParaRPr lang="zh-CN" altLang="en-US" sz="800" b="1" strike="noStrike" noProof="1">
              <a:ln>
                <a:noFill/>
              </a:ln>
              <a:solidFill>
                <a:schemeClr val="bg1"/>
              </a:solidFill>
              <a:latin typeface="微软雅黑" panose="020B0503020204020204" charset="-122"/>
              <a:ea typeface="微软雅黑" panose="020B0503020204020204" charset="-122"/>
              <a:cs typeface="Roboto Slab" charset="0"/>
            </a:endParaRPr>
          </a:p>
        </p:txBody>
      </p:sp>
      <p:sp>
        <p:nvSpPr>
          <p:cNvPr id="23" name="圆角矩形 22"/>
          <p:cNvSpPr/>
          <p:nvPr/>
        </p:nvSpPr>
        <p:spPr>
          <a:xfrm>
            <a:off x="7406640" y="2879090"/>
            <a:ext cx="1186815" cy="849630"/>
          </a:xfrm>
          <a:prstGeom prst="roundRect">
            <a:avLst>
              <a:gd name="adj" fmla="val 3363"/>
            </a:avLst>
          </a:prstGeom>
          <a:solidFill>
            <a:srgbClr val="FBBC04"/>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fontAlgn="base"/>
            <a:endParaRPr lang="zh-CN" altLang="en-US" sz="800" b="1" strike="noStrike" noProof="1">
              <a:ln>
                <a:noFill/>
              </a:ln>
              <a:solidFill>
                <a:schemeClr val="bg1"/>
              </a:solidFill>
              <a:latin typeface="微软雅黑" panose="020B0503020204020204" charset="-122"/>
              <a:ea typeface="微软雅黑" panose="020B0503020204020204" charset="-122"/>
              <a:cs typeface="Roboto Slab" charset="0"/>
            </a:endParaRPr>
          </a:p>
        </p:txBody>
      </p:sp>
      <p:sp>
        <p:nvSpPr>
          <p:cNvPr id="11265" name="标题 1"/>
          <p:cNvSpPr>
            <a:spLocks noGrp="1"/>
          </p:cNvSpPr>
          <p:nvPr>
            <p:ph type="ctrTitle" idx="4294967295"/>
          </p:nvPr>
        </p:nvSpPr>
        <p:spPr>
          <a:xfrm>
            <a:off x="0" y="69850"/>
            <a:ext cx="3955415" cy="581660"/>
          </a:xfrm>
        </p:spPr>
        <p:txBody>
          <a:bodyPr vert="horz" anchor="ctr"/>
          <a:p>
            <a:pPr algn="l">
              <a:buClrTx/>
              <a:buSzTx/>
              <a:buFontTx/>
            </a:pPr>
            <a:r>
              <a:rPr lang="en-US" sz="2400" b="1" kern="1200">
                <a:solidFill>
                  <a:srgbClr val="A5A5A5"/>
                </a:solidFill>
                <a:latin typeface="微软雅黑" panose="020B0503020204020204" charset="-122"/>
                <a:ea typeface="微软雅黑" panose="020B0503020204020204" charset="-122"/>
                <a:cs typeface="+mj-cs"/>
                <a:sym typeface="微软雅黑" panose="020B0503020204020204" charset="-122"/>
              </a:rPr>
              <a:t>Render Object Tree</a:t>
            </a:r>
            <a:endParaRPr lang="en-US" sz="2400" b="1" kern="1200">
              <a:solidFill>
                <a:srgbClr val="A5A5A5"/>
              </a:solidFill>
              <a:latin typeface="微软雅黑" panose="020B0503020204020204" charset="-122"/>
              <a:ea typeface="微软雅黑" panose="020B0503020204020204" charset="-122"/>
              <a:cs typeface="+mj-cs"/>
              <a:sym typeface="微软雅黑" panose="020B0503020204020204" charset="-122"/>
            </a:endParaRPr>
          </a:p>
        </p:txBody>
      </p:sp>
      <p:sp>
        <p:nvSpPr>
          <p:cNvPr id="71" name="左箭头 70"/>
          <p:cNvSpPr/>
          <p:nvPr/>
        </p:nvSpPr>
        <p:spPr>
          <a:xfrm rot="10800000">
            <a:off x="3847465" y="2002155"/>
            <a:ext cx="700405" cy="240030"/>
          </a:xfrm>
          <a:prstGeom prst="leftArrow">
            <a:avLst>
              <a:gd name="adj1" fmla="val 50000"/>
              <a:gd name="adj2" fmla="val 72222"/>
            </a:avLst>
          </a:prstGeom>
          <a:solidFill>
            <a:srgbClr val="696770"/>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70" name="文本框 75"/>
          <p:cNvSpPr txBox="1"/>
          <p:nvPr/>
        </p:nvSpPr>
        <p:spPr>
          <a:xfrm>
            <a:off x="4909820" y="784860"/>
            <a:ext cx="1337945" cy="306705"/>
          </a:xfrm>
          <a:prstGeom prst="rect">
            <a:avLst/>
          </a:prstGeom>
          <a:noFill/>
          <a:ln w="9525">
            <a:noFill/>
          </a:ln>
        </p:spPr>
        <p:txBody>
          <a:bodyPr wrap="square" anchor="t">
            <a:spAutoFit/>
          </a:bodyPr>
          <a:p>
            <a:pPr algn="ctr"/>
            <a:r>
              <a:rPr lang="en-US" altLang="zh-CN" sz="1400">
                <a:latin typeface="Roboto Slab" charset="0"/>
                <a:ea typeface="微软雅黑" panose="020B0503020204020204" charset="-122"/>
              </a:rPr>
              <a:t>Render Tree</a:t>
            </a:r>
            <a:endParaRPr lang="en-US" altLang="zh-CN" sz="1400">
              <a:latin typeface="Roboto Slab" charset="0"/>
              <a:ea typeface="微软雅黑" panose="020B0503020204020204" charset="-122"/>
            </a:endParaRPr>
          </a:p>
        </p:txBody>
      </p:sp>
      <p:sp>
        <p:nvSpPr>
          <p:cNvPr id="72" name="圆角矩形 71"/>
          <p:cNvSpPr/>
          <p:nvPr/>
        </p:nvSpPr>
        <p:spPr>
          <a:xfrm>
            <a:off x="5063490" y="1091565"/>
            <a:ext cx="1015365" cy="270510"/>
          </a:xfrm>
          <a:prstGeom prst="roundRect">
            <a:avLst>
              <a:gd name="adj" fmla="val 14109"/>
            </a:avLst>
          </a:prstGeom>
          <a:solidFill>
            <a:srgbClr val="FBBC04"/>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fontAlgn="base"/>
            <a:r>
              <a:rPr lang="en-US" altLang="zh-CN" sz="1000" b="1" strike="noStrike" noProof="1">
                <a:ln>
                  <a:noFill/>
                </a:ln>
                <a:solidFill>
                  <a:schemeClr val="bg1"/>
                </a:solidFill>
                <a:latin typeface="微软雅黑" panose="020B0503020204020204" charset="-122"/>
                <a:ea typeface="微软雅黑" panose="020B0503020204020204" charset="-122"/>
                <a:cs typeface="Roboto Slab" charset="0"/>
              </a:rPr>
              <a:t>RenderView</a:t>
            </a:r>
            <a:endParaRPr lang="en-US" altLang="zh-CN" sz="1000" b="1" strike="noStrike" noProof="1">
              <a:ln>
                <a:noFill/>
              </a:ln>
              <a:solidFill>
                <a:schemeClr val="bg1"/>
              </a:solidFill>
              <a:latin typeface="微软雅黑" panose="020B0503020204020204" charset="-122"/>
              <a:ea typeface="微软雅黑" panose="020B0503020204020204" charset="-122"/>
              <a:cs typeface="Roboto Slab" charset="0"/>
            </a:endParaRPr>
          </a:p>
        </p:txBody>
      </p:sp>
      <p:sp>
        <p:nvSpPr>
          <p:cNvPr id="77" name="圆角矩形 76"/>
          <p:cNvSpPr/>
          <p:nvPr/>
        </p:nvSpPr>
        <p:spPr>
          <a:xfrm>
            <a:off x="5041265" y="1706245"/>
            <a:ext cx="1059815" cy="270510"/>
          </a:xfrm>
          <a:prstGeom prst="roundRect">
            <a:avLst>
              <a:gd name="adj" fmla="val 14109"/>
            </a:avLst>
          </a:prstGeom>
          <a:solidFill>
            <a:srgbClr val="FBBC04"/>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fontAlgn="base"/>
            <a:r>
              <a:rPr lang="en-US" altLang="zh-CN" sz="1000" b="1" strike="noStrike" noProof="1">
                <a:ln>
                  <a:noFill/>
                </a:ln>
                <a:solidFill>
                  <a:schemeClr val="bg1"/>
                </a:solidFill>
                <a:latin typeface="微软雅黑" panose="020B0503020204020204" charset="-122"/>
                <a:ea typeface="微软雅黑" panose="020B0503020204020204" charset="-122"/>
                <a:cs typeface="Roboto Slab" charset="0"/>
              </a:rPr>
              <a:t>RenderBlock</a:t>
            </a:r>
            <a:endParaRPr lang="en-US" altLang="zh-CN" sz="1000" b="1" strike="noStrike" noProof="1">
              <a:ln>
                <a:noFill/>
              </a:ln>
              <a:solidFill>
                <a:schemeClr val="bg1"/>
              </a:solidFill>
              <a:latin typeface="微软雅黑" panose="020B0503020204020204" charset="-122"/>
              <a:ea typeface="微软雅黑" panose="020B0503020204020204" charset="-122"/>
              <a:cs typeface="Roboto Slab" charset="0"/>
            </a:endParaRPr>
          </a:p>
        </p:txBody>
      </p:sp>
      <p:sp>
        <p:nvSpPr>
          <p:cNvPr id="78" name="圆角矩形 77"/>
          <p:cNvSpPr/>
          <p:nvPr/>
        </p:nvSpPr>
        <p:spPr>
          <a:xfrm>
            <a:off x="5002530" y="2875280"/>
            <a:ext cx="1167130" cy="849630"/>
          </a:xfrm>
          <a:prstGeom prst="roundRect">
            <a:avLst>
              <a:gd name="adj" fmla="val 3363"/>
            </a:avLst>
          </a:prstGeom>
          <a:solidFill>
            <a:srgbClr val="FBBC04"/>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fontAlgn="base"/>
            <a:endParaRPr lang="zh-CN" altLang="en-US" sz="800" b="1" strike="noStrike" noProof="1">
              <a:ln>
                <a:noFill/>
              </a:ln>
              <a:solidFill>
                <a:schemeClr val="bg1"/>
              </a:solidFill>
              <a:latin typeface="微软雅黑" panose="020B0503020204020204" charset="-122"/>
              <a:ea typeface="微软雅黑" panose="020B0503020204020204" charset="-122"/>
              <a:cs typeface="Roboto Slab" charset="0"/>
            </a:endParaRPr>
          </a:p>
        </p:txBody>
      </p:sp>
      <p:sp>
        <p:nvSpPr>
          <p:cNvPr id="84" name="圆角矩形 83"/>
          <p:cNvSpPr/>
          <p:nvPr/>
        </p:nvSpPr>
        <p:spPr>
          <a:xfrm>
            <a:off x="5198110" y="3248660"/>
            <a:ext cx="508000" cy="403860"/>
          </a:xfrm>
          <a:prstGeom prst="roundRect">
            <a:avLst>
              <a:gd name="adj" fmla="val 7535"/>
            </a:avLst>
          </a:prstGeom>
          <a:solidFill>
            <a:srgbClr val="6967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fontAlgn="base"/>
            <a:r>
              <a:rPr lang="en-US" altLang="zh-CN" sz="800" strike="noStrike" noProof="1">
                <a:latin typeface="微软雅黑" panose="020B0503020204020204" charset="-122"/>
                <a:ea typeface="微软雅黑" panose="020B0503020204020204" charset="-122"/>
              </a:rPr>
              <a:t>id:...</a:t>
            </a:r>
            <a:endParaRPr lang="en-US" altLang="zh-CN" sz="800" strike="noStrike" noProof="1">
              <a:latin typeface="微软雅黑" panose="020B0503020204020204" charset="-122"/>
              <a:ea typeface="微软雅黑" panose="020B0503020204020204" charset="-122"/>
            </a:endParaRPr>
          </a:p>
          <a:p>
            <a:pPr algn="l" fontAlgn="base"/>
            <a:r>
              <a:rPr lang="en-US" altLang="zh-CN" sz="800" strike="noStrike" noProof="1">
                <a:latin typeface="微软雅黑" panose="020B0503020204020204" charset="-122"/>
                <a:ea typeface="微软雅黑" panose="020B0503020204020204" charset="-122"/>
              </a:rPr>
              <a:t>class:..</a:t>
            </a:r>
            <a:r>
              <a:rPr lang="en-US" altLang="zh-CN" sz="1000" strike="noStrike" noProof="1">
                <a:latin typeface="微软雅黑" panose="020B0503020204020204" charset="-122"/>
                <a:ea typeface="微软雅黑" panose="020B0503020204020204" charset="-122"/>
              </a:rPr>
              <a:t>.</a:t>
            </a:r>
            <a:endParaRPr lang="en-US" altLang="zh-CN" sz="1000" strike="noStrike" noProof="1">
              <a:latin typeface="微软雅黑" panose="020B0503020204020204" charset="-122"/>
              <a:ea typeface="微软雅黑" panose="020B0503020204020204" charset="-122"/>
            </a:endParaRPr>
          </a:p>
        </p:txBody>
      </p:sp>
      <p:sp>
        <p:nvSpPr>
          <p:cNvPr id="86" name="圆角矩形 85"/>
          <p:cNvSpPr/>
          <p:nvPr/>
        </p:nvSpPr>
        <p:spPr>
          <a:xfrm>
            <a:off x="7637145" y="3248660"/>
            <a:ext cx="560070" cy="403860"/>
          </a:xfrm>
          <a:prstGeom prst="roundRect">
            <a:avLst>
              <a:gd name="adj" fmla="val 7535"/>
            </a:avLst>
          </a:prstGeom>
          <a:solidFill>
            <a:srgbClr val="6967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fontAlgn="base"/>
            <a:r>
              <a:rPr lang="en-US" altLang="zh-CN" sz="800" strike="noStrike" noProof="1">
                <a:latin typeface="微软雅黑" panose="020B0503020204020204" charset="-122"/>
                <a:ea typeface="微软雅黑" panose="020B0503020204020204" charset="-122"/>
              </a:rPr>
              <a:t>id:...</a:t>
            </a:r>
            <a:endParaRPr lang="en-US" altLang="zh-CN" sz="800" strike="noStrike" noProof="1">
              <a:latin typeface="微软雅黑" panose="020B0503020204020204" charset="-122"/>
              <a:ea typeface="微软雅黑" panose="020B0503020204020204" charset="-122"/>
            </a:endParaRPr>
          </a:p>
          <a:p>
            <a:pPr algn="l" fontAlgn="base"/>
            <a:r>
              <a:rPr lang="en-US" altLang="zh-CN" sz="800" strike="noStrike" noProof="1">
                <a:latin typeface="微软雅黑" panose="020B0503020204020204" charset="-122"/>
                <a:ea typeface="微软雅黑" panose="020B0503020204020204" charset="-122"/>
              </a:rPr>
              <a:t>class:..</a:t>
            </a:r>
            <a:r>
              <a:rPr lang="en-US" altLang="zh-CN" sz="1000" strike="noStrike" noProof="1">
                <a:latin typeface="微软雅黑" panose="020B0503020204020204" charset="-122"/>
                <a:ea typeface="微软雅黑" panose="020B0503020204020204" charset="-122"/>
              </a:rPr>
              <a:t>.</a:t>
            </a:r>
            <a:endParaRPr lang="en-US" altLang="zh-CN" sz="1000" strike="noStrike" noProof="1">
              <a:latin typeface="微软雅黑" panose="020B0503020204020204" charset="-122"/>
              <a:ea typeface="微软雅黑" panose="020B0503020204020204" charset="-122"/>
            </a:endParaRPr>
          </a:p>
        </p:txBody>
      </p:sp>
      <p:sp>
        <p:nvSpPr>
          <p:cNvPr id="88" name="圆角矩形 87"/>
          <p:cNvSpPr/>
          <p:nvPr/>
        </p:nvSpPr>
        <p:spPr>
          <a:xfrm>
            <a:off x="5263515" y="4193540"/>
            <a:ext cx="377825" cy="243840"/>
          </a:xfrm>
          <a:prstGeom prst="roundRect">
            <a:avLst>
              <a:gd name="adj" fmla="val 7535"/>
            </a:avLst>
          </a:prstGeom>
          <a:solidFill>
            <a:srgbClr val="6967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r>
              <a:rPr lang="en-US" altLang="zh-CN" sz="800" strike="noStrike" noProof="1">
                <a:latin typeface="微软雅黑" panose="020B0503020204020204" charset="-122"/>
                <a:ea typeface="微软雅黑" panose="020B0503020204020204" charset="-122"/>
              </a:rPr>
              <a:t>1</a:t>
            </a:r>
            <a:endParaRPr lang="zh-CN" altLang="en-US" sz="1000" strike="noStrike" noProof="1">
              <a:latin typeface="微软雅黑" panose="020B0503020204020204" charset="-122"/>
              <a:ea typeface="微软雅黑" panose="020B0503020204020204" charset="-122"/>
            </a:endParaRPr>
          </a:p>
        </p:txBody>
      </p:sp>
      <p:cxnSp>
        <p:nvCxnSpPr>
          <p:cNvPr id="95" name="肘形连接符 94"/>
          <p:cNvCxnSpPr>
            <a:stCxn id="72" idx="2"/>
            <a:endCxn id="77" idx="0"/>
          </p:cNvCxnSpPr>
          <p:nvPr/>
        </p:nvCxnSpPr>
        <p:spPr>
          <a:xfrm rot="5400000">
            <a:off x="5399405" y="1534160"/>
            <a:ext cx="344170" cy="3175"/>
          </a:xfrm>
          <a:prstGeom prst="bentConnector2">
            <a:avLst/>
          </a:prstGeom>
          <a:ln>
            <a:solidFill>
              <a:schemeClr val="tx1">
                <a:lumMod val="65000"/>
                <a:lumOff val="35000"/>
              </a:schemeClr>
            </a:solidFill>
            <a:prstDash val="solid"/>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98" name="肘形连接符 97"/>
          <p:cNvCxnSpPr>
            <a:stCxn id="3" idx="2"/>
            <a:endCxn id="78" idx="0"/>
          </p:cNvCxnSpPr>
          <p:nvPr/>
        </p:nvCxnSpPr>
        <p:spPr>
          <a:xfrm rot="5400000" flipV="1">
            <a:off x="5397818" y="2687003"/>
            <a:ext cx="362585" cy="13970"/>
          </a:xfrm>
          <a:prstGeom prst="bentConnector3">
            <a:avLst>
              <a:gd name="adj1" fmla="val 50000"/>
            </a:avLst>
          </a:prstGeom>
          <a:ln>
            <a:solidFill>
              <a:schemeClr val="tx1">
                <a:lumMod val="65000"/>
                <a:lumOff val="35000"/>
              </a:schemeClr>
            </a:solidFill>
            <a:prstDash val="solid"/>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99" name="肘形连接符 98"/>
          <p:cNvCxnSpPr>
            <a:stCxn id="3" idx="2"/>
            <a:endCxn id="11" idx="0"/>
          </p:cNvCxnSpPr>
          <p:nvPr/>
        </p:nvCxnSpPr>
        <p:spPr>
          <a:xfrm rot="5400000" flipV="1">
            <a:off x="5978208" y="2106613"/>
            <a:ext cx="362585" cy="1174750"/>
          </a:xfrm>
          <a:prstGeom prst="bentConnector3">
            <a:avLst>
              <a:gd name="adj1" fmla="val 50000"/>
            </a:avLst>
          </a:prstGeom>
          <a:ln>
            <a:solidFill>
              <a:schemeClr val="tx1">
                <a:lumMod val="65000"/>
                <a:lumOff val="35000"/>
              </a:schemeClr>
            </a:solidFill>
            <a:prstDash val="dash"/>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100" name="肘形连接符 99"/>
          <p:cNvCxnSpPr>
            <a:stCxn id="3" idx="2"/>
            <a:endCxn id="12" idx="0"/>
          </p:cNvCxnSpPr>
          <p:nvPr/>
        </p:nvCxnSpPr>
        <p:spPr>
          <a:xfrm rot="5400000" flipV="1">
            <a:off x="6563043" y="1521778"/>
            <a:ext cx="362585" cy="2344420"/>
          </a:xfrm>
          <a:prstGeom prst="bentConnector3">
            <a:avLst>
              <a:gd name="adj1" fmla="val 50000"/>
            </a:avLst>
          </a:prstGeom>
          <a:ln>
            <a:solidFill>
              <a:schemeClr val="tx1">
                <a:lumMod val="65000"/>
                <a:lumOff val="35000"/>
              </a:schemeClr>
            </a:solidFill>
            <a:prstDash val="solid"/>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102" name="直接箭头连接符 101"/>
          <p:cNvCxnSpPr>
            <a:endCxn id="27" idx="0"/>
          </p:cNvCxnSpPr>
          <p:nvPr/>
        </p:nvCxnSpPr>
        <p:spPr>
          <a:xfrm>
            <a:off x="5618480" y="3712210"/>
            <a:ext cx="5715" cy="259080"/>
          </a:xfrm>
          <a:prstGeom prst="straightConnector1">
            <a:avLst/>
          </a:prstGeom>
          <a:ln>
            <a:solidFill>
              <a:schemeClr val="tx1">
                <a:lumMod val="65000"/>
                <a:lumOff val="35000"/>
              </a:schemeClr>
            </a:solidFill>
            <a:prstDash val="dash"/>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103" name="直接箭头连接符 102"/>
          <p:cNvCxnSpPr>
            <a:stCxn id="21" idx="2"/>
            <a:endCxn id="30" idx="0"/>
          </p:cNvCxnSpPr>
          <p:nvPr/>
        </p:nvCxnSpPr>
        <p:spPr>
          <a:xfrm flipH="1">
            <a:off x="6793230" y="3724910"/>
            <a:ext cx="635" cy="246380"/>
          </a:xfrm>
          <a:prstGeom prst="straightConnector1">
            <a:avLst/>
          </a:prstGeom>
          <a:ln>
            <a:solidFill>
              <a:schemeClr val="tx1">
                <a:lumMod val="65000"/>
                <a:lumOff val="35000"/>
              </a:schemeClr>
            </a:solidFill>
            <a:prstDash val="dash"/>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104" name="直接箭头连接符 103"/>
          <p:cNvCxnSpPr>
            <a:stCxn id="23" idx="2"/>
            <a:endCxn id="33" idx="0"/>
          </p:cNvCxnSpPr>
          <p:nvPr/>
        </p:nvCxnSpPr>
        <p:spPr>
          <a:xfrm>
            <a:off x="8000365" y="3728720"/>
            <a:ext cx="1905" cy="242570"/>
          </a:xfrm>
          <a:prstGeom prst="straightConnector1">
            <a:avLst/>
          </a:prstGeom>
          <a:ln>
            <a:solidFill>
              <a:schemeClr val="tx1"/>
            </a:solidFill>
            <a:prstDash val="solid"/>
            <a:headEnd type="none"/>
            <a:tailEnd type="triangle" w="med" len="med"/>
          </a:ln>
        </p:spPr>
        <p:style>
          <a:lnRef idx="1">
            <a:schemeClr val="accent1"/>
          </a:lnRef>
          <a:fillRef idx="0">
            <a:schemeClr val="accent1"/>
          </a:fillRef>
          <a:effectRef idx="0">
            <a:schemeClr val="accent1"/>
          </a:effectRef>
          <a:fontRef idx="minor">
            <a:schemeClr val="tx1"/>
          </a:fontRef>
        </p:style>
      </p:cxnSp>
      <p:sp>
        <p:nvSpPr>
          <p:cNvPr id="105" name="圆角矩形 104"/>
          <p:cNvSpPr/>
          <p:nvPr/>
        </p:nvSpPr>
        <p:spPr>
          <a:xfrm>
            <a:off x="867410" y="1109345"/>
            <a:ext cx="916305" cy="270510"/>
          </a:xfrm>
          <a:prstGeom prst="roundRect">
            <a:avLst>
              <a:gd name="adj" fmla="val 14109"/>
            </a:avLst>
          </a:prstGeom>
          <a:solidFill>
            <a:srgbClr val="F09C96"/>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fontAlgn="base"/>
            <a:r>
              <a:rPr lang="en-US" altLang="zh-CN" sz="1000" b="1" strike="noStrike" noProof="1">
                <a:ln>
                  <a:noFill/>
                </a:ln>
                <a:solidFill>
                  <a:schemeClr val="bg1"/>
                </a:solidFill>
                <a:latin typeface="微软雅黑" panose="020B0503020204020204" charset="-122"/>
                <a:ea typeface="微软雅黑" panose="020B0503020204020204" charset="-122"/>
                <a:cs typeface="Roboto Slab" charset="0"/>
              </a:rPr>
              <a:t>document</a:t>
            </a:r>
            <a:endParaRPr lang="en-US" altLang="zh-CN" sz="1000" b="1" strike="noStrike" noProof="1">
              <a:ln>
                <a:noFill/>
              </a:ln>
              <a:solidFill>
                <a:schemeClr val="bg1"/>
              </a:solidFill>
              <a:latin typeface="微软雅黑" panose="020B0503020204020204" charset="-122"/>
              <a:ea typeface="微软雅黑" panose="020B0503020204020204" charset="-122"/>
              <a:cs typeface="Roboto Slab" charset="0"/>
            </a:endParaRPr>
          </a:p>
        </p:txBody>
      </p:sp>
      <p:sp>
        <p:nvSpPr>
          <p:cNvPr id="106" name="文本框 75"/>
          <p:cNvSpPr txBox="1"/>
          <p:nvPr/>
        </p:nvSpPr>
        <p:spPr>
          <a:xfrm>
            <a:off x="761365" y="784860"/>
            <a:ext cx="1128713" cy="306388"/>
          </a:xfrm>
          <a:prstGeom prst="rect">
            <a:avLst/>
          </a:prstGeom>
          <a:noFill/>
          <a:ln w="9525">
            <a:noFill/>
          </a:ln>
        </p:spPr>
        <p:txBody>
          <a:bodyPr wrap="square" anchor="t">
            <a:spAutoFit/>
          </a:bodyPr>
          <a:p>
            <a:pPr algn="ctr"/>
            <a:r>
              <a:rPr lang="en-US" altLang="zh-CN" sz="1400">
                <a:latin typeface="Roboto Slab" charset="0"/>
                <a:ea typeface="微软雅黑" panose="020B0503020204020204" charset="-122"/>
              </a:rPr>
              <a:t>DOM Tree</a:t>
            </a:r>
            <a:endParaRPr lang="en-US" altLang="zh-CN" sz="1400">
              <a:latin typeface="Roboto Slab" charset="0"/>
              <a:ea typeface="微软雅黑" panose="020B0503020204020204" charset="-122"/>
            </a:endParaRPr>
          </a:p>
        </p:txBody>
      </p:sp>
      <p:sp>
        <p:nvSpPr>
          <p:cNvPr id="107" name="圆角矩形 106"/>
          <p:cNvSpPr/>
          <p:nvPr/>
        </p:nvSpPr>
        <p:spPr>
          <a:xfrm>
            <a:off x="866775" y="1702435"/>
            <a:ext cx="916940" cy="270510"/>
          </a:xfrm>
          <a:prstGeom prst="roundRect">
            <a:avLst>
              <a:gd name="adj" fmla="val 14109"/>
            </a:avLst>
          </a:prstGeom>
          <a:solidFill>
            <a:srgbClr val="F09C96"/>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fontAlgn="base"/>
            <a:r>
              <a:rPr lang="en-US" altLang="zh-CN" sz="1000" b="1" strike="noStrike" noProof="1">
                <a:ln>
                  <a:noFill/>
                </a:ln>
                <a:solidFill>
                  <a:schemeClr val="bg1"/>
                </a:solidFill>
                <a:latin typeface="微软雅黑" panose="020B0503020204020204" charset="-122"/>
                <a:ea typeface="微软雅黑" panose="020B0503020204020204" charset="-122"/>
                <a:cs typeface="Roboto Slab" charset="0"/>
              </a:rPr>
              <a:t>html</a:t>
            </a:r>
            <a:endParaRPr lang="en-US" altLang="zh-CN" sz="1000" b="1" strike="noStrike" noProof="1">
              <a:ln>
                <a:noFill/>
              </a:ln>
              <a:solidFill>
                <a:schemeClr val="bg1"/>
              </a:solidFill>
              <a:latin typeface="微软雅黑" panose="020B0503020204020204" charset="-122"/>
              <a:ea typeface="微软雅黑" panose="020B0503020204020204" charset="-122"/>
              <a:cs typeface="Roboto Slab" charset="0"/>
            </a:endParaRPr>
          </a:p>
        </p:txBody>
      </p:sp>
      <p:sp>
        <p:nvSpPr>
          <p:cNvPr id="108" name="圆角矩形 107"/>
          <p:cNvSpPr/>
          <p:nvPr/>
        </p:nvSpPr>
        <p:spPr>
          <a:xfrm>
            <a:off x="535305" y="2242185"/>
            <a:ext cx="560070" cy="270510"/>
          </a:xfrm>
          <a:prstGeom prst="roundRect">
            <a:avLst>
              <a:gd name="adj" fmla="val 14109"/>
            </a:avLst>
          </a:prstGeom>
          <a:solidFill>
            <a:srgbClr val="F09C96"/>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fontAlgn="base"/>
            <a:r>
              <a:rPr lang="en-US" altLang="zh-CN" sz="1000" b="1" strike="noStrike" noProof="1">
                <a:ln>
                  <a:noFill/>
                </a:ln>
                <a:solidFill>
                  <a:schemeClr val="bg1"/>
                </a:solidFill>
                <a:latin typeface="微软雅黑" panose="020B0503020204020204" charset="-122"/>
                <a:ea typeface="微软雅黑" panose="020B0503020204020204" charset="-122"/>
                <a:cs typeface="Roboto Slab" charset="0"/>
              </a:rPr>
              <a:t>head</a:t>
            </a:r>
            <a:endParaRPr lang="en-US" altLang="zh-CN" sz="1000" b="1" strike="noStrike" noProof="1">
              <a:ln>
                <a:noFill/>
              </a:ln>
              <a:solidFill>
                <a:schemeClr val="bg1"/>
              </a:solidFill>
              <a:latin typeface="微软雅黑" panose="020B0503020204020204" charset="-122"/>
              <a:ea typeface="微软雅黑" panose="020B0503020204020204" charset="-122"/>
              <a:cs typeface="Roboto Slab" charset="0"/>
            </a:endParaRPr>
          </a:p>
        </p:txBody>
      </p:sp>
      <p:sp>
        <p:nvSpPr>
          <p:cNvPr id="109" name="圆角矩形 108"/>
          <p:cNvSpPr/>
          <p:nvPr/>
        </p:nvSpPr>
        <p:spPr>
          <a:xfrm>
            <a:off x="136525" y="2872740"/>
            <a:ext cx="560070" cy="270510"/>
          </a:xfrm>
          <a:prstGeom prst="roundRect">
            <a:avLst>
              <a:gd name="adj" fmla="val 14109"/>
            </a:avLst>
          </a:prstGeom>
          <a:solidFill>
            <a:srgbClr val="F09C96"/>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fontAlgn="base"/>
            <a:r>
              <a:rPr lang="en-US" altLang="zh-CN" sz="1000" b="1" strike="noStrike" noProof="1">
                <a:ln>
                  <a:noFill/>
                </a:ln>
                <a:solidFill>
                  <a:schemeClr val="bg1"/>
                </a:solidFill>
                <a:latin typeface="微软雅黑" panose="020B0503020204020204" charset="-122"/>
                <a:ea typeface="微软雅黑" panose="020B0503020204020204" charset="-122"/>
                <a:cs typeface="Roboto Slab" charset="0"/>
              </a:rPr>
              <a:t>title</a:t>
            </a:r>
            <a:endParaRPr lang="en-US" altLang="zh-CN" sz="1000" b="1" strike="noStrike" noProof="1">
              <a:ln>
                <a:noFill/>
              </a:ln>
              <a:solidFill>
                <a:schemeClr val="bg1"/>
              </a:solidFill>
              <a:latin typeface="微软雅黑" panose="020B0503020204020204" charset="-122"/>
              <a:ea typeface="微软雅黑" panose="020B0503020204020204" charset="-122"/>
              <a:cs typeface="Roboto Slab" charset="0"/>
            </a:endParaRPr>
          </a:p>
        </p:txBody>
      </p:sp>
      <p:sp>
        <p:nvSpPr>
          <p:cNvPr id="110" name="圆角矩形 109"/>
          <p:cNvSpPr/>
          <p:nvPr/>
        </p:nvSpPr>
        <p:spPr>
          <a:xfrm>
            <a:off x="867410" y="2873375"/>
            <a:ext cx="560070" cy="270510"/>
          </a:xfrm>
          <a:prstGeom prst="roundRect">
            <a:avLst>
              <a:gd name="adj" fmla="val 14109"/>
            </a:avLst>
          </a:prstGeom>
          <a:solidFill>
            <a:srgbClr val="F09C96"/>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fontAlgn="base"/>
            <a:r>
              <a:rPr lang="en-US" altLang="zh-CN" sz="1000" b="1" strike="noStrike" noProof="1">
                <a:ln>
                  <a:noFill/>
                </a:ln>
                <a:solidFill>
                  <a:schemeClr val="bg1"/>
                </a:solidFill>
                <a:latin typeface="微软雅黑" panose="020B0503020204020204" charset="-122"/>
                <a:ea typeface="微软雅黑" panose="020B0503020204020204" charset="-122"/>
                <a:cs typeface="Roboto Slab" charset="0"/>
              </a:rPr>
              <a:t>link</a:t>
            </a:r>
            <a:endParaRPr lang="en-US" altLang="zh-CN" sz="1000" b="1" strike="noStrike" noProof="1">
              <a:ln>
                <a:noFill/>
              </a:ln>
              <a:solidFill>
                <a:schemeClr val="bg1"/>
              </a:solidFill>
              <a:latin typeface="微软雅黑" panose="020B0503020204020204" charset="-122"/>
              <a:ea typeface="微软雅黑" panose="020B0503020204020204" charset="-122"/>
              <a:cs typeface="Roboto Slab" charset="0"/>
            </a:endParaRPr>
          </a:p>
        </p:txBody>
      </p:sp>
      <p:sp>
        <p:nvSpPr>
          <p:cNvPr id="111" name="圆角矩形 110"/>
          <p:cNvSpPr/>
          <p:nvPr/>
        </p:nvSpPr>
        <p:spPr>
          <a:xfrm>
            <a:off x="2488565" y="2242185"/>
            <a:ext cx="560070" cy="270510"/>
          </a:xfrm>
          <a:prstGeom prst="roundRect">
            <a:avLst>
              <a:gd name="adj" fmla="val 14109"/>
            </a:avLst>
          </a:prstGeom>
          <a:solidFill>
            <a:srgbClr val="F09C96"/>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fontAlgn="base"/>
            <a:r>
              <a:rPr lang="en-US" altLang="zh-CN" sz="1000" b="1" strike="noStrike" noProof="1">
                <a:ln>
                  <a:noFill/>
                </a:ln>
                <a:solidFill>
                  <a:schemeClr val="bg1"/>
                </a:solidFill>
                <a:latin typeface="微软雅黑" panose="020B0503020204020204" charset="-122"/>
                <a:ea typeface="微软雅黑" panose="020B0503020204020204" charset="-122"/>
                <a:cs typeface="Roboto Slab" charset="0"/>
              </a:rPr>
              <a:t>body</a:t>
            </a:r>
            <a:endParaRPr lang="en-US" altLang="zh-CN" sz="1000" b="1" strike="noStrike" noProof="1">
              <a:ln>
                <a:noFill/>
              </a:ln>
              <a:solidFill>
                <a:schemeClr val="bg1"/>
              </a:solidFill>
              <a:latin typeface="微软雅黑" panose="020B0503020204020204" charset="-122"/>
              <a:ea typeface="微软雅黑" panose="020B0503020204020204" charset="-122"/>
              <a:cs typeface="Roboto Slab" charset="0"/>
            </a:endParaRPr>
          </a:p>
        </p:txBody>
      </p:sp>
      <p:sp>
        <p:nvSpPr>
          <p:cNvPr id="112" name="圆角矩形 111"/>
          <p:cNvSpPr/>
          <p:nvPr/>
        </p:nvSpPr>
        <p:spPr>
          <a:xfrm>
            <a:off x="1602105" y="2872740"/>
            <a:ext cx="560070" cy="270510"/>
          </a:xfrm>
          <a:prstGeom prst="roundRect">
            <a:avLst>
              <a:gd name="adj" fmla="val 14109"/>
            </a:avLst>
          </a:prstGeom>
          <a:solidFill>
            <a:srgbClr val="F09C96"/>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fontAlgn="base"/>
            <a:r>
              <a:rPr lang="en-US" altLang="zh-CN" sz="1000" b="1" strike="noStrike" noProof="1">
                <a:ln>
                  <a:noFill/>
                </a:ln>
                <a:solidFill>
                  <a:schemeClr val="bg1"/>
                </a:solidFill>
                <a:latin typeface="微软雅黑" panose="020B0503020204020204" charset="-122"/>
                <a:ea typeface="微软雅黑" panose="020B0503020204020204" charset="-122"/>
                <a:cs typeface="Roboto Slab" charset="0"/>
              </a:rPr>
              <a:t>div</a:t>
            </a:r>
            <a:endParaRPr lang="en-US" altLang="zh-CN" sz="1000" b="1" strike="noStrike" noProof="1">
              <a:ln>
                <a:noFill/>
              </a:ln>
              <a:solidFill>
                <a:schemeClr val="bg1"/>
              </a:solidFill>
              <a:latin typeface="微软雅黑" panose="020B0503020204020204" charset="-122"/>
              <a:ea typeface="微软雅黑" panose="020B0503020204020204" charset="-122"/>
              <a:cs typeface="Roboto Slab" charset="0"/>
            </a:endParaRPr>
          </a:p>
        </p:txBody>
      </p:sp>
      <p:sp>
        <p:nvSpPr>
          <p:cNvPr id="113" name="圆角矩形 112"/>
          <p:cNvSpPr/>
          <p:nvPr/>
        </p:nvSpPr>
        <p:spPr>
          <a:xfrm>
            <a:off x="2208530" y="2872740"/>
            <a:ext cx="560070" cy="270510"/>
          </a:xfrm>
          <a:prstGeom prst="roundRect">
            <a:avLst>
              <a:gd name="adj" fmla="val 14109"/>
            </a:avLst>
          </a:prstGeom>
          <a:solidFill>
            <a:srgbClr val="F09C96"/>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fontAlgn="base"/>
            <a:r>
              <a:rPr lang="en-US" altLang="zh-CN" sz="1000" b="1" strike="noStrike" noProof="1">
                <a:ln>
                  <a:noFill/>
                </a:ln>
                <a:solidFill>
                  <a:schemeClr val="bg1"/>
                </a:solidFill>
                <a:latin typeface="微软雅黑" panose="020B0503020204020204" charset="-122"/>
                <a:ea typeface="微软雅黑" panose="020B0503020204020204" charset="-122"/>
                <a:cs typeface="Roboto Slab" charset="0"/>
              </a:rPr>
              <a:t>div</a:t>
            </a:r>
            <a:endParaRPr lang="en-US" altLang="zh-CN" sz="1000" b="1" strike="noStrike" noProof="1">
              <a:ln>
                <a:noFill/>
              </a:ln>
              <a:solidFill>
                <a:schemeClr val="bg1"/>
              </a:solidFill>
              <a:latin typeface="微软雅黑" panose="020B0503020204020204" charset="-122"/>
              <a:ea typeface="微软雅黑" panose="020B0503020204020204" charset="-122"/>
              <a:cs typeface="Roboto Slab" charset="0"/>
            </a:endParaRPr>
          </a:p>
        </p:txBody>
      </p:sp>
      <p:sp>
        <p:nvSpPr>
          <p:cNvPr id="114" name="圆角矩形 113"/>
          <p:cNvSpPr/>
          <p:nvPr/>
        </p:nvSpPr>
        <p:spPr>
          <a:xfrm>
            <a:off x="2832735" y="2872740"/>
            <a:ext cx="560070" cy="270510"/>
          </a:xfrm>
          <a:prstGeom prst="roundRect">
            <a:avLst>
              <a:gd name="adj" fmla="val 14109"/>
            </a:avLst>
          </a:prstGeom>
          <a:solidFill>
            <a:srgbClr val="F09C96"/>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fontAlgn="base"/>
            <a:r>
              <a:rPr lang="en-US" altLang="zh-CN" sz="1000" b="1" strike="noStrike" noProof="1">
                <a:ln>
                  <a:noFill/>
                </a:ln>
                <a:solidFill>
                  <a:schemeClr val="bg1"/>
                </a:solidFill>
                <a:latin typeface="微软雅黑" panose="020B0503020204020204" charset="-122"/>
                <a:ea typeface="微软雅黑" panose="020B0503020204020204" charset="-122"/>
                <a:cs typeface="Roboto Slab" charset="0"/>
              </a:rPr>
              <a:t>div</a:t>
            </a:r>
            <a:endParaRPr lang="en-US" altLang="zh-CN" sz="1000" b="1" strike="noStrike" noProof="1">
              <a:ln>
                <a:noFill/>
              </a:ln>
              <a:solidFill>
                <a:schemeClr val="bg1"/>
              </a:solidFill>
              <a:latin typeface="微软雅黑" panose="020B0503020204020204" charset="-122"/>
              <a:ea typeface="微软雅黑" panose="020B0503020204020204" charset="-122"/>
              <a:cs typeface="Roboto Slab" charset="0"/>
            </a:endParaRPr>
          </a:p>
        </p:txBody>
      </p:sp>
      <p:sp>
        <p:nvSpPr>
          <p:cNvPr id="115" name="圆角矩形 114"/>
          <p:cNvSpPr/>
          <p:nvPr/>
        </p:nvSpPr>
        <p:spPr>
          <a:xfrm>
            <a:off x="136525" y="3652520"/>
            <a:ext cx="560070" cy="270510"/>
          </a:xfrm>
          <a:prstGeom prst="roundRect">
            <a:avLst>
              <a:gd name="adj" fmla="val 14109"/>
            </a:avLst>
          </a:prstGeom>
          <a:solidFill>
            <a:srgbClr val="F09C96"/>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fontAlgn="base"/>
            <a:r>
              <a:rPr lang="en-US" altLang="zh-CN" sz="1000" b="1" strike="noStrike" noProof="1">
                <a:ln>
                  <a:noFill/>
                </a:ln>
                <a:solidFill>
                  <a:schemeClr val="bg1"/>
                </a:solidFill>
                <a:latin typeface="微软雅黑" panose="020B0503020204020204" charset="-122"/>
                <a:ea typeface="微软雅黑" panose="020B0503020204020204" charset="-122"/>
                <a:cs typeface="Roboto Slab" charset="0"/>
              </a:rPr>
              <a:t>Text</a:t>
            </a:r>
            <a:endParaRPr lang="en-US" altLang="zh-CN" sz="1000" b="1" strike="noStrike" noProof="1">
              <a:ln>
                <a:noFill/>
              </a:ln>
              <a:solidFill>
                <a:schemeClr val="bg1"/>
              </a:solidFill>
              <a:latin typeface="微软雅黑" panose="020B0503020204020204" charset="-122"/>
              <a:ea typeface="微软雅黑" panose="020B0503020204020204" charset="-122"/>
              <a:cs typeface="Roboto Slab" charset="0"/>
            </a:endParaRPr>
          </a:p>
        </p:txBody>
      </p:sp>
      <p:sp>
        <p:nvSpPr>
          <p:cNvPr id="116" name="圆角矩形 115"/>
          <p:cNvSpPr/>
          <p:nvPr/>
        </p:nvSpPr>
        <p:spPr>
          <a:xfrm>
            <a:off x="867410" y="3143885"/>
            <a:ext cx="560070" cy="403860"/>
          </a:xfrm>
          <a:prstGeom prst="roundRect">
            <a:avLst>
              <a:gd name="adj" fmla="val 7535"/>
            </a:avLst>
          </a:prstGeom>
          <a:solidFill>
            <a:srgbClr val="6967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fontAlgn="base"/>
            <a:r>
              <a:rPr lang="en-US" altLang="zh-CN" sz="800" strike="noStrike" noProof="1">
                <a:latin typeface="微软雅黑" panose="020B0503020204020204" charset="-122"/>
                <a:ea typeface="微软雅黑" panose="020B0503020204020204" charset="-122"/>
              </a:rPr>
              <a:t>rel:...</a:t>
            </a:r>
            <a:endParaRPr lang="en-US" altLang="zh-CN" sz="800" strike="noStrike" noProof="1">
              <a:latin typeface="微软雅黑" panose="020B0503020204020204" charset="-122"/>
              <a:ea typeface="微软雅黑" panose="020B0503020204020204" charset="-122"/>
            </a:endParaRPr>
          </a:p>
          <a:p>
            <a:pPr algn="l" fontAlgn="base"/>
            <a:r>
              <a:rPr lang="en-US" altLang="zh-CN" sz="800" strike="noStrike" noProof="1">
                <a:latin typeface="微软雅黑" panose="020B0503020204020204" charset="-122"/>
                <a:ea typeface="微软雅黑" panose="020B0503020204020204" charset="-122"/>
              </a:rPr>
              <a:t>href:..</a:t>
            </a:r>
            <a:r>
              <a:rPr lang="en-US" altLang="zh-CN" sz="1000" strike="noStrike" noProof="1">
                <a:latin typeface="微软雅黑" panose="020B0503020204020204" charset="-122"/>
                <a:ea typeface="微软雅黑" panose="020B0503020204020204" charset="-122"/>
              </a:rPr>
              <a:t>.</a:t>
            </a:r>
            <a:endParaRPr lang="en-US" altLang="zh-CN" sz="1000" strike="noStrike" noProof="1">
              <a:latin typeface="微软雅黑" panose="020B0503020204020204" charset="-122"/>
              <a:ea typeface="微软雅黑" panose="020B0503020204020204" charset="-122"/>
            </a:endParaRPr>
          </a:p>
        </p:txBody>
      </p:sp>
      <p:sp>
        <p:nvSpPr>
          <p:cNvPr id="117" name="圆角矩形 116"/>
          <p:cNvSpPr/>
          <p:nvPr/>
        </p:nvSpPr>
        <p:spPr>
          <a:xfrm>
            <a:off x="136525" y="3923030"/>
            <a:ext cx="560070" cy="243840"/>
          </a:xfrm>
          <a:prstGeom prst="roundRect">
            <a:avLst>
              <a:gd name="adj" fmla="val 7535"/>
            </a:avLst>
          </a:prstGeom>
          <a:solidFill>
            <a:srgbClr val="6967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fontAlgn="base"/>
            <a:r>
              <a:rPr lang="en-US" altLang="zh-CN" sz="800" strike="noStrike" noProof="1">
                <a:latin typeface="微软雅黑" panose="020B0503020204020204" charset="-122"/>
                <a:ea typeface="微软雅黑" panose="020B0503020204020204" charset="-122"/>
              </a:rPr>
              <a:t>Dash..</a:t>
            </a:r>
            <a:r>
              <a:rPr lang="en-US" altLang="zh-CN" sz="1000" strike="noStrike" noProof="1">
                <a:latin typeface="微软雅黑" panose="020B0503020204020204" charset="-122"/>
                <a:ea typeface="微软雅黑" panose="020B0503020204020204" charset="-122"/>
              </a:rPr>
              <a:t>.</a:t>
            </a:r>
            <a:endParaRPr lang="zh-CN" altLang="en-US" sz="1000" strike="noStrike" noProof="1">
              <a:latin typeface="微软雅黑" panose="020B0503020204020204" charset="-122"/>
              <a:ea typeface="微软雅黑" panose="020B0503020204020204" charset="-122"/>
            </a:endParaRPr>
          </a:p>
        </p:txBody>
      </p:sp>
      <p:sp>
        <p:nvSpPr>
          <p:cNvPr id="118" name="圆角矩形 117"/>
          <p:cNvSpPr/>
          <p:nvPr/>
        </p:nvSpPr>
        <p:spPr>
          <a:xfrm>
            <a:off x="1602105" y="3143885"/>
            <a:ext cx="560070" cy="403860"/>
          </a:xfrm>
          <a:prstGeom prst="roundRect">
            <a:avLst>
              <a:gd name="adj" fmla="val 7535"/>
            </a:avLst>
          </a:prstGeom>
          <a:solidFill>
            <a:srgbClr val="6967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fontAlgn="base"/>
            <a:r>
              <a:rPr lang="en-US" altLang="zh-CN" sz="800" strike="noStrike" noProof="1">
                <a:latin typeface="微软雅黑" panose="020B0503020204020204" charset="-122"/>
                <a:ea typeface="微软雅黑" panose="020B0503020204020204" charset="-122"/>
              </a:rPr>
              <a:t>id:...</a:t>
            </a:r>
            <a:endParaRPr lang="en-US" altLang="zh-CN" sz="800" strike="noStrike" noProof="1">
              <a:latin typeface="微软雅黑" panose="020B0503020204020204" charset="-122"/>
              <a:ea typeface="微软雅黑" panose="020B0503020204020204" charset="-122"/>
            </a:endParaRPr>
          </a:p>
          <a:p>
            <a:pPr algn="l" fontAlgn="base"/>
            <a:r>
              <a:rPr lang="en-US" altLang="zh-CN" sz="800" strike="noStrike" noProof="1">
                <a:latin typeface="微软雅黑" panose="020B0503020204020204" charset="-122"/>
                <a:ea typeface="微软雅黑" panose="020B0503020204020204" charset="-122"/>
              </a:rPr>
              <a:t>class:..</a:t>
            </a:r>
            <a:r>
              <a:rPr lang="en-US" altLang="zh-CN" sz="1000" strike="noStrike" noProof="1">
                <a:latin typeface="微软雅黑" panose="020B0503020204020204" charset="-122"/>
                <a:ea typeface="微软雅黑" panose="020B0503020204020204" charset="-122"/>
              </a:rPr>
              <a:t>.</a:t>
            </a:r>
            <a:endParaRPr lang="en-US" altLang="zh-CN" sz="1000" strike="noStrike" noProof="1">
              <a:latin typeface="微软雅黑" panose="020B0503020204020204" charset="-122"/>
              <a:ea typeface="微软雅黑" panose="020B0503020204020204" charset="-122"/>
            </a:endParaRPr>
          </a:p>
        </p:txBody>
      </p:sp>
      <p:sp>
        <p:nvSpPr>
          <p:cNvPr id="119" name="圆角矩形 118"/>
          <p:cNvSpPr/>
          <p:nvPr/>
        </p:nvSpPr>
        <p:spPr>
          <a:xfrm>
            <a:off x="2208530" y="3143250"/>
            <a:ext cx="560070" cy="403860"/>
          </a:xfrm>
          <a:prstGeom prst="roundRect">
            <a:avLst>
              <a:gd name="adj" fmla="val 7535"/>
            </a:avLst>
          </a:prstGeom>
          <a:solidFill>
            <a:srgbClr val="6967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fontAlgn="base"/>
            <a:r>
              <a:rPr lang="en-US" altLang="zh-CN" sz="800" strike="noStrike" noProof="1">
                <a:latin typeface="微软雅黑" panose="020B0503020204020204" charset="-122"/>
                <a:ea typeface="微软雅黑" panose="020B0503020204020204" charset="-122"/>
              </a:rPr>
              <a:t>id:...</a:t>
            </a:r>
            <a:endParaRPr lang="en-US" altLang="zh-CN" sz="800" strike="noStrike" noProof="1">
              <a:latin typeface="微软雅黑" panose="020B0503020204020204" charset="-122"/>
              <a:ea typeface="微软雅黑" panose="020B0503020204020204" charset="-122"/>
            </a:endParaRPr>
          </a:p>
          <a:p>
            <a:pPr algn="l" fontAlgn="base"/>
            <a:r>
              <a:rPr lang="en-US" altLang="zh-CN" sz="800" strike="noStrike" noProof="1">
                <a:latin typeface="微软雅黑" panose="020B0503020204020204" charset="-122"/>
                <a:ea typeface="微软雅黑" panose="020B0503020204020204" charset="-122"/>
              </a:rPr>
              <a:t>class:..</a:t>
            </a:r>
            <a:r>
              <a:rPr lang="en-US" altLang="zh-CN" sz="1000" strike="noStrike" noProof="1">
                <a:latin typeface="微软雅黑" panose="020B0503020204020204" charset="-122"/>
                <a:ea typeface="微软雅黑" panose="020B0503020204020204" charset="-122"/>
              </a:rPr>
              <a:t>.</a:t>
            </a:r>
            <a:endParaRPr lang="en-US" altLang="zh-CN" sz="1000" strike="noStrike" noProof="1">
              <a:latin typeface="微软雅黑" panose="020B0503020204020204" charset="-122"/>
              <a:ea typeface="微软雅黑" panose="020B0503020204020204" charset="-122"/>
            </a:endParaRPr>
          </a:p>
        </p:txBody>
      </p:sp>
      <p:sp>
        <p:nvSpPr>
          <p:cNvPr id="120" name="圆角矩形 119"/>
          <p:cNvSpPr/>
          <p:nvPr/>
        </p:nvSpPr>
        <p:spPr>
          <a:xfrm>
            <a:off x="2832735" y="3143250"/>
            <a:ext cx="560070" cy="403860"/>
          </a:xfrm>
          <a:prstGeom prst="roundRect">
            <a:avLst>
              <a:gd name="adj" fmla="val 7535"/>
            </a:avLst>
          </a:prstGeom>
          <a:solidFill>
            <a:srgbClr val="6967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fontAlgn="base"/>
            <a:r>
              <a:rPr lang="en-US" altLang="zh-CN" sz="800" strike="noStrike" noProof="1">
                <a:latin typeface="微软雅黑" panose="020B0503020204020204" charset="-122"/>
                <a:ea typeface="微软雅黑" panose="020B0503020204020204" charset="-122"/>
              </a:rPr>
              <a:t>id:...</a:t>
            </a:r>
            <a:endParaRPr lang="en-US" altLang="zh-CN" sz="800" strike="noStrike" noProof="1">
              <a:latin typeface="微软雅黑" panose="020B0503020204020204" charset="-122"/>
              <a:ea typeface="微软雅黑" panose="020B0503020204020204" charset="-122"/>
            </a:endParaRPr>
          </a:p>
          <a:p>
            <a:pPr algn="l" fontAlgn="base"/>
            <a:r>
              <a:rPr lang="en-US" altLang="zh-CN" sz="800" strike="noStrike" noProof="1">
                <a:latin typeface="微软雅黑" panose="020B0503020204020204" charset="-122"/>
                <a:ea typeface="微软雅黑" panose="020B0503020204020204" charset="-122"/>
              </a:rPr>
              <a:t>class:..</a:t>
            </a:r>
            <a:r>
              <a:rPr lang="en-US" altLang="zh-CN" sz="1000" strike="noStrike" noProof="1">
                <a:latin typeface="微软雅黑" panose="020B0503020204020204" charset="-122"/>
                <a:ea typeface="微软雅黑" panose="020B0503020204020204" charset="-122"/>
              </a:rPr>
              <a:t>.</a:t>
            </a:r>
            <a:endParaRPr lang="en-US" altLang="zh-CN" sz="1000" strike="noStrike" noProof="1">
              <a:latin typeface="微软雅黑" panose="020B0503020204020204" charset="-122"/>
              <a:ea typeface="微软雅黑" panose="020B0503020204020204" charset="-122"/>
            </a:endParaRPr>
          </a:p>
        </p:txBody>
      </p:sp>
      <p:sp>
        <p:nvSpPr>
          <p:cNvPr id="121" name="圆角矩形 120"/>
          <p:cNvSpPr/>
          <p:nvPr/>
        </p:nvSpPr>
        <p:spPr>
          <a:xfrm>
            <a:off x="1602105" y="3971290"/>
            <a:ext cx="560070" cy="270510"/>
          </a:xfrm>
          <a:prstGeom prst="roundRect">
            <a:avLst>
              <a:gd name="adj" fmla="val 14109"/>
            </a:avLst>
          </a:prstGeom>
          <a:solidFill>
            <a:srgbClr val="F09C96"/>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fontAlgn="base"/>
            <a:r>
              <a:rPr lang="en-US" altLang="zh-CN" sz="1000" b="1" strike="noStrike" noProof="1">
                <a:ln>
                  <a:noFill/>
                </a:ln>
                <a:solidFill>
                  <a:schemeClr val="bg1"/>
                </a:solidFill>
                <a:latin typeface="微软雅黑" panose="020B0503020204020204" charset="-122"/>
                <a:ea typeface="微软雅黑" panose="020B0503020204020204" charset="-122"/>
                <a:cs typeface="Roboto Slab" charset="0"/>
              </a:rPr>
              <a:t>Text</a:t>
            </a:r>
            <a:endParaRPr lang="en-US" altLang="zh-CN" sz="1000" b="1" strike="noStrike" noProof="1">
              <a:ln>
                <a:noFill/>
              </a:ln>
              <a:solidFill>
                <a:schemeClr val="bg1"/>
              </a:solidFill>
              <a:latin typeface="微软雅黑" panose="020B0503020204020204" charset="-122"/>
              <a:ea typeface="微软雅黑" panose="020B0503020204020204" charset="-122"/>
              <a:cs typeface="Roboto Slab" charset="0"/>
            </a:endParaRPr>
          </a:p>
        </p:txBody>
      </p:sp>
      <p:sp>
        <p:nvSpPr>
          <p:cNvPr id="122" name="圆角矩形 121"/>
          <p:cNvSpPr/>
          <p:nvPr/>
        </p:nvSpPr>
        <p:spPr>
          <a:xfrm>
            <a:off x="1602105" y="4241800"/>
            <a:ext cx="560070" cy="243840"/>
          </a:xfrm>
          <a:prstGeom prst="roundRect">
            <a:avLst>
              <a:gd name="adj" fmla="val 7535"/>
            </a:avLst>
          </a:prstGeom>
          <a:solidFill>
            <a:srgbClr val="6967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r>
              <a:rPr lang="en-US" altLang="zh-CN" sz="800" strike="noStrike" noProof="1">
                <a:latin typeface="微软雅黑" panose="020B0503020204020204" charset="-122"/>
                <a:ea typeface="微软雅黑" panose="020B0503020204020204" charset="-122"/>
              </a:rPr>
              <a:t>1</a:t>
            </a:r>
            <a:endParaRPr lang="zh-CN" altLang="en-US" sz="1000" strike="noStrike" noProof="1">
              <a:latin typeface="微软雅黑" panose="020B0503020204020204" charset="-122"/>
              <a:ea typeface="微软雅黑" panose="020B0503020204020204" charset="-122"/>
            </a:endParaRPr>
          </a:p>
        </p:txBody>
      </p:sp>
      <p:sp>
        <p:nvSpPr>
          <p:cNvPr id="123" name="圆角矩形 122"/>
          <p:cNvSpPr/>
          <p:nvPr/>
        </p:nvSpPr>
        <p:spPr>
          <a:xfrm>
            <a:off x="2208530" y="3970655"/>
            <a:ext cx="560070" cy="270510"/>
          </a:xfrm>
          <a:prstGeom prst="roundRect">
            <a:avLst>
              <a:gd name="adj" fmla="val 14109"/>
            </a:avLst>
          </a:prstGeom>
          <a:solidFill>
            <a:srgbClr val="F09C96"/>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fontAlgn="base"/>
            <a:r>
              <a:rPr lang="en-US" altLang="zh-CN" sz="1000" b="1" strike="noStrike" noProof="1">
                <a:ln>
                  <a:noFill/>
                </a:ln>
                <a:solidFill>
                  <a:schemeClr val="bg1"/>
                </a:solidFill>
                <a:latin typeface="微软雅黑" panose="020B0503020204020204" charset="-122"/>
                <a:ea typeface="微软雅黑" panose="020B0503020204020204" charset="-122"/>
                <a:cs typeface="Roboto Slab" charset="0"/>
              </a:rPr>
              <a:t>Text</a:t>
            </a:r>
            <a:endParaRPr lang="en-US" altLang="zh-CN" sz="1000" b="1" strike="noStrike" noProof="1">
              <a:ln>
                <a:noFill/>
              </a:ln>
              <a:solidFill>
                <a:schemeClr val="bg1"/>
              </a:solidFill>
              <a:latin typeface="微软雅黑" panose="020B0503020204020204" charset="-122"/>
              <a:ea typeface="微软雅黑" panose="020B0503020204020204" charset="-122"/>
              <a:cs typeface="Roboto Slab" charset="0"/>
            </a:endParaRPr>
          </a:p>
        </p:txBody>
      </p:sp>
      <p:sp>
        <p:nvSpPr>
          <p:cNvPr id="124" name="圆角矩形 123"/>
          <p:cNvSpPr/>
          <p:nvPr/>
        </p:nvSpPr>
        <p:spPr>
          <a:xfrm>
            <a:off x="2208530" y="4241165"/>
            <a:ext cx="560070" cy="243840"/>
          </a:xfrm>
          <a:prstGeom prst="roundRect">
            <a:avLst>
              <a:gd name="adj" fmla="val 7535"/>
            </a:avLst>
          </a:prstGeom>
          <a:solidFill>
            <a:srgbClr val="6967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r>
              <a:rPr lang="en-US" altLang="zh-CN" sz="1000" strike="noStrike" noProof="1">
                <a:latin typeface="微软雅黑" panose="020B0503020204020204" charset="-122"/>
                <a:ea typeface="微软雅黑" panose="020B0503020204020204" charset="-122"/>
              </a:rPr>
              <a:t>2</a:t>
            </a:r>
            <a:endParaRPr lang="en-US" altLang="zh-CN" sz="1000" strike="noStrike" noProof="1">
              <a:latin typeface="微软雅黑" panose="020B0503020204020204" charset="-122"/>
              <a:ea typeface="微软雅黑" panose="020B0503020204020204" charset="-122"/>
            </a:endParaRPr>
          </a:p>
        </p:txBody>
      </p:sp>
      <p:sp>
        <p:nvSpPr>
          <p:cNvPr id="125" name="圆角矩形 124"/>
          <p:cNvSpPr/>
          <p:nvPr/>
        </p:nvSpPr>
        <p:spPr>
          <a:xfrm>
            <a:off x="2832735" y="3970655"/>
            <a:ext cx="560070" cy="270510"/>
          </a:xfrm>
          <a:prstGeom prst="roundRect">
            <a:avLst>
              <a:gd name="adj" fmla="val 14109"/>
            </a:avLst>
          </a:prstGeom>
          <a:solidFill>
            <a:srgbClr val="F09C96"/>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fontAlgn="base"/>
            <a:r>
              <a:rPr lang="en-US" altLang="zh-CN" sz="1000" b="1" strike="noStrike" noProof="1">
                <a:ln>
                  <a:noFill/>
                </a:ln>
                <a:solidFill>
                  <a:schemeClr val="bg1"/>
                </a:solidFill>
                <a:latin typeface="微软雅黑" panose="020B0503020204020204" charset="-122"/>
                <a:ea typeface="微软雅黑" panose="020B0503020204020204" charset="-122"/>
                <a:cs typeface="Roboto Slab" charset="0"/>
              </a:rPr>
              <a:t>Text</a:t>
            </a:r>
            <a:endParaRPr lang="en-US" altLang="zh-CN" sz="1000" b="1" strike="noStrike" noProof="1">
              <a:ln>
                <a:noFill/>
              </a:ln>
              <a:solidFill>
                <a:schemeClr val="bg1"/>
              </a:solidFill>
              <a:latin typeface="微软雅黑" panose="020B0503020204020204" charset="-122"/>
              <a:ea typeface="微软雅黑" panose="020B0503020204020204" charset="-122"/>
              <a:cs typeface="Roboto Slab" charset="0"/>
            </a:endParaRPr>
          </a:p>
        </p:txBody>
      </p:sp>
      <p:sp>
        <p:nvSpPr>
          <p:cNvPr id="126" name="圆角矩形 125"/>
          <p:cNvSpPr/>
          <p:nvPr/>
        </p:nvSpPr>
        <p:spPr>
          <a:xfrm>
            <a:off x="2832735" y="4241165"/>
            <a:ext cx="560070" cy="243840"/>
          </a:xfrm>
          <a:prstGeom prst="roundRect">
            <a:avLst>
              <a:gd name="adj" fmla="val 7535"/>
            </a:avLst>
          </a:prstGeom>
          <a:solidFill>
            <a:srgbClr val="6967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r>
              <a:rPr lang="en-US" altLang="zh-CN" sz="1000" strike="noStrike" noProof="1">
                <a:latin typeface="微软雅黑" panose="020B0503020204020204" charset="-122"/>
                <a:ea typeface="微软雅黑" panose="020B0503020204020204" charset="-122"/>
              </a:rPr>
              <a:t>3</a:t>
            </a:r>
            <a:endParaRPr lang="en-US" altLang="zh-CN" sz="1000" strike="noStrike" noProof="1">
              <a:latin typeface="微软雅黑" panose="020B0503020204020204" charset="-122"/>
              <a:ea typeface="微软雅黑" panose="020B0503020204020204" charset="-122"/>
            </a:endParaRPr>
          </a:p>
        </p:txBody>
      </p:sp>
      <p:cxnSp>
        <p:nvCxnSpPr>
          <p:cNvPr id="127" name="直接箭头连接符 126"/>
          <p:cNvCxnSpPr>
            <a:stCxn id="105" idx="2"/>
            <a:endCxn id="107" idx="0"/>
          </p:cNvCxnSpPr>
          <p:nvPr/>
        </p:nvCxnSpPr>
        <p:spPr>
          <a:xfrm flipH="1">
            <a:off x="1325245" y="1379855"/>
            <a:ext cx="635" cy="322580"/>
          </a:xfrm>
          <a:prstGeom prst="straightConnector1">
            <a:avLst/>
          </a:prstGeom>
          <a:ln>
            <a:solidFill>
              <a:schemeClr val="tx1">
                <a:lumMod val="65000"/>
                <a:lumOff val="35000"/>
              </a:schemeClr>
            </a:solidFill>
            <a:prstDash val="dash"/>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128" name="肘形连接符 127"/>
          <p:cNvCxnSpPr>
            <a:stCxn id="107" idx="2"/>
            <a:endCxn id="108" idx="0"/>
          </p:cNvCxnSpPr>
          <p:nvPr/>
        </p:nvCxnSpPr>
        <p:spPr>
          <a:xfrm rot="5400000">
            <a:off x="935673" y="1852613"/>
            <a:ext cx="269240" cy="509905"/>
          </a:xfrm>
          <a:prstGeom prst="bentConnector3">
            <a:avLst>
              <a:gd name="adj1" fmla="val 49882"/>
            </a:avLst>
          </a:prstGeom>
          <a:ln>
            <a:solidFill>
              <a:schemeClr val="tx1">
                <a:lumMod val="65000"/>
                <a:lumOff val="35000"/>
              </a:schemeClr>
            </a:solidFill>
            <a:prstDash val="dash"/>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129" name="肘形连接符 128"/>
          <p:cNvCxnSpPr>
            <a:stCxn id="107" idx="2"/>
            <a:endCxn id="111" idx="0"/>
          </p:cNvCxnSpPr>
          <p:nvPr/>
        </p:nvCxnSpPr>
        <p:spPr>
          <a:xfrm rot="5400000" flipV="1">
            <a:off x="1912303" y="1385888"/>
            <a:ext cx="269240" cy="1443355"/>
          </a:xfrm>
          <a:prstGeom prst="bentConnector3">
            <a:avLst>
              <a:gd name="adj1" fmla="val 49882"/>
            </a:avLst>
          </a:prstGeom>
          <a:ln>
            <a:solidFill>
              <a:schemeClr val="tx1">
                <a:lumMod val="65000"/>
                <a:lumOff val="35000"/>
              </a:schemeClr>
            </a:solidFill>
            <a:prstDash val="dash"/>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130" name="肘形连接符 129"/>
          <p:cNvCxnSpPr>
            <a:stCxn id="108" idx="2"/>
            <a:endCxn id="109" idx="0"/>
          </p:cNvCxnSpPr>
          <p:nvPr/>
        </p:nvCxnSpPr>
        <p:spPr>
          <a:xfrm rot="5400000">
            <a:off x="435928" y="2493328"/>
            <a:ext cx="360045" cy="398780"/>
          </a:xfrm>
          <a:prstGeom prst="bentConnector3">
            <a:avLst>
              <a:gd name="adj1" fmla="val 50000"/>
            </a:avLst>
          </a:prstGeom>
          <a:ln>
            <a:solidFill>
              <a:schemeClr val="tx1">
                <a:lumMod val="65000"/>
                <a:lumOff val="35000"/>
              </a:schemeClr>
            </a:solidFill>
            <a:prstDash val="dash"/>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131" name="肘形连接符 130"/>
          <p:cNvCxnSpPr>
            <a:stCxn id="108" idx="2"/>
            <a:endCxn id="110" idx="0"/>
          </p:cNvCxnSpPr>
          <p:nvPr/>
        </p:nvCxnSpPr>
        <p:spPr>
          <a:xfrm rot="5400000" flipV="1">
            <a:off x="801053" y="2526983"/>
            <a:ext cx="360680" cy="332105"/>
          </a:xfrm>
          <a:prstGeom prst="bentConnector3">
            <a:avLst>
              <a:gd name="adj1" fmla="val 49912"/>
            </a:avLst>
          </a:prstGeom>
          <a:ln>
            <a:solidFill>
              <a:schemeClr val="tx1">
                <a:lumMod val="65000"/>
                <a:lumOff val="35000"/>
              </a:schemeClr>
            </a:solidFill>
            <a:prstDash val="dash"/>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132" name="肘形连接符 131"/>
          <p:cNvCxnSpPr>
            <a:stCxn id="111" idx="2"/>
            <a:endCxn id="112" idx="0"/>
          </p:cNvCxnSpPr>
          <p:nvPr/>
        </p:nvCxnSpPr>
        <p:spPr>
          <a:xfrm rot="5400000">
            <a:off x="2145348" y="2249488"/>
            <a:ext cx="360045" cy="886460"/>
          </a:xfrm>
          <a:prstGeom prst="bentConnector3">
            <a:avLst>
              <a:gd name="adj1" fmla="val 50000"/>
            </a:avLst>
          </a:prstGeom>
          <a:ln>
            <a:solidFill>
              <a:schemeClr val="tx1">
                <a:lumMod val="65000"/>
                <a:lumOff val="35000"/>
              </a:schemeClr>
            </a:solidFill>
            <a:prstDash val="dash"/>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133" name="肘形连接符 132"/>
          <p:cNvCxnSpPr>
            <a:stCxn id="111" idx="2"/>
            <a:endCxn id="113" idx="0"/>
          </p:cNvCxnSpPr>
          <p:nvPr/>
        </p:nvCxnSpPr>
        <p:spPr>
          <a:xfrm rot="5400000">
            <a:off x="2448560" y="2552700"/>
            <a:ext cx="360045" cy="280035"/>
          </a:xfrm>
          <a:prstGeom prst="bentConnector3">
            <a:avLst>
              <a:gd name="adj1" fmla="val 50088"/>
            </a:avLst>
          </a:prstGeom>
          <a:ln>
            <a:solidFill>
              <a:schemeClr val="tx1">
                <a:lumMod val="65000"/>
                <a:lumOff val="35000"/>
              </a:schemeClr>
            </a:solidFill>
            <a:prstDash val="dash"/>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134" name="肘形连接符 133"/>
          <p:cNvCxnSpPr>
            <a:stCxn id="111" idx="2"/>
            <a:endCxn id="114" idx="0"/>
          </p:cNvCxnSpPr>
          <p:nvPr/>
        </p:nvCxnSpPr>
        <p:spPr>
          <a:xfrm rot="5400000" flipV="1">
            <a:off x="2760663" y="2520633"/>
            <a:ext cx="360045" cy="344170"/>
          </a:xfrm>
          <a:prstGeom prst="bentConnector3">
            <a:avLst>
              <a:gd name="adj1" fmla="val 50000"/>
            </a:avLst>
          </a:prstGeom>
          <a:ln>
            <a:solidFill>
              <a:schemeClr val="tx1">
                <a:lumMod val="65000"/>
                <a:lumOff val="35000"/>
              </a:schemeClr>
            </a:solidFill>
            <a:prstDash val="dash"/>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135" name="直接箭头连接符 134"/>
          <p:cNvCxnSpPr>
            <a:stCxn id="109" idx="2"/>
            <a:endCxn id="115" idx="0"/>
          </p:cNvCxnSpPr>
          <p:nvPr/>
        </p:nvCxnSpPr>
        <p:spPr>
          <a:xfrm>
            <a:off x="416560" y="3143250"/>
            <a:ext cx="0" cy="509270"/>
          </a:xfrm>
          <a:prstGeom prst="straightConnector1">
            <a:avLst/>
          </a:prstGeom>
          <a:ln>
            <a:solidFill>
              <a:schemeClr val="tx1">
                <a:lumMod val="65000"/>
                <a:lumOff val="35000"/>
              </a:schemeClr>
            </a:solidFill>
            <a:prstDash val="dash"/>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136" name="直接箭头连接符 135"/>
          <p:cNvCxnSpPr>
            <a:stCxn id="118" idx="2"/>
            <a:endCxn id="121" idx="0"/>
          </p:cNvCxnSpPr>
          <p:nvPr/>
        </p:nvCxnSpPr>
        <p:spPr>
          <a:xfrm>
            <a:off x="1882140" y="3547745"/>
            <a:ext cx="0" cy="423545"/>
          </a:xfrm>
          <a:prstGeom prst="straightConnector1">
            <a:avLst/>
          </a:prstGeom>
          <a:ln>
            <a:solidFill>
              <a:schemeClr val="tx1">
                <a:lumMod val="65000"/>
                <a:lumOff val="35000"/>
              </a:schemeClr>
            </a:solidFill>
            <a:prstDash val="dash"/>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137" name="直接箭头连接符 136"/>
          <p:cNvCxnSpPr>
            <a:stCxn id="119" idx="2"/>
            <a:endCxn id="123" idx="0"/>
          </p:cNvCxnSpPr>
          <p:nvPr/>
        </p:nvCxnSpPr>
        <p:spPr>
          <a:xfrm>
            <a:off x="2488565" y="3547110"/>
            <a:ext cx="0" cy="423545"/>
          </a:xfrm>
          <a:prstGeom prst="straightConnector1">
            <a:avLst/>
          </a:prstGeom>
          <a:ln>
            <a:solidFill>
              <a:schemeClr val="tx1">
                <a:lumMod val="65000"/>
                <a:lumOff val="35000"/>
              </a:schemeClr>
            </a:solidFill>
            <a:prstDash val="dash"/>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138" name="直接箭头连接符 137"/>
          <p:cNvCxnSpPr>
            <a:stCxn id="120" idx="2"/>
            <a:endCxn id="125" idx="0"/>
          </p:cNvCxnSpPr>
          <p:nvPr/>
        </p:nvCxnSpPr>
        <p:spPr>
          <a:xfrm>
            <a:off x="3112770" y="3547110"/>
            <a:ext cx="0" cy="423545"/>
          </a:xfrm>
          <a:prstGeom prst="straightConnector1">
            <a:avLst/>
          </a:prstGeom>
          <a:ln>
            <a:solidFill>
              <a:schemeClr val="tx1">
                <a:lumMod val="65000"/>
                <a:lumOff val="35000"/>
              </a:schemeClr>
            </a:solidFill>
            <a:prstDash val="dash"/>
            <a:headEnd type="none"/>
            <a:tailEnd type="triangle" w="med" len="med"/>
          </a:ln>
        </p:spPr>
        <p:style>
          <a:lnRef idx="1">
            <a:schemeClr val="accent1"/>
          </a:lnRef>
          <a:fillRef idx="0">
            <a:schemeClr val="accent1"/>
          </a:fillRef>
          <a:effectRef idx="0">
            <a:schemeClr val="accent1"/>
          </a:effectRef>
          <a:fontRef idx="minor">
            <a:schemeClr val="tx1"/>
          </a:fontRef>
        </p:style>
      </p:cxnSp>
      <p:sp>
        <p:nvSpPr>
          <p:cNvPr id="139" name="圆角矩形 138"/>
          <p:cNvSpPr/>
          <p:nvPr/>
        </p:nvSpPr>
        <p:spPr>
          <a:xfrm>
            <a:off x="3480435" y="2872740"/>
            <a:ext cx="560070" cy="270510"/>
          </a:xfrm>
          <a:prstGeom prst="roundRect">
            <a:avLst>
              <a:gd name="adj" fmla="val 14109"/>
            </a:avLst>
          </a:prstGeom>
          <a:solidFill>
            <a:srgbClr val="F09C96"/>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fontAlgn="base"/>
            <a:r>
              <a:rPr lang="en-US" altLang="zh-CN" sz="1000" b="1" strike="noStrike" noProof="1">
                <a:ln>
                  <a:noFill/>
                </a:ln>
                <a:solidFill>
                  <a:schemeClr val="bg1"/>
                </a:solidFill>
                <a:latin typeface="微软雅黑" panose="020B0503020204020204" charset="-122"/>
                <a:ea typeface="微软雅黑" panose="020B0503020204020204" charset="-122"/>
                <a:cs typeface="Roboto Slab" charset="0"/>
              </a:rPr>
              <a:t>div</a:t>
            </a:r>
            <a:endParaRPr lang="en-US" altLang="zh-CN" sz="1000" b="1" strike="noStrike" noProof="1">
              <a:ln>
                <a:noFill/>
              </a:ln>
              <a:solidFill>
                <a:schemeClr val="bg1"/>
              </a:solidFill>
              <a:latin typeface="微软雅黑" panose="020B0503020204020204" charset="-122"/>
              <a:ea typeface="微软雅黑" panose="020B0503020204020204" charset="-122"/>
              <a:cs typeface="Roboto Slab" charset="0"/>
            </a:endParaRPr>
          </a:p>
        </p:txBody>
      </p:sp>
      <p:sp>
        <p:nvSpPr>
          <p:cNvPr id="140" name="圆角矩形 139"/>
          <p:cNvSpPr/>
          <p:nvPr/>
        </p:nvSpPr>
        <p:spPr>
          <a:xfrm>
            <a:off x="3480435" y="3143250"/>
            <a:ext cx="560070" cy="403860"/>
          </a:xfrm>
          <a:prstGeom prst="roundRect">
            <a:avLst>
              <a:gd name="adj" fmla="val 7535"/>
            </a:avLst>
          </a:prstGeom>
          <a:solidFill>
            <a:srgbClr val="6967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fontAlgn="base"/>
            <a:r>
              <a:rPr lang="en-US" altLang="zh-CN" sz="800" strike="noStrike" noProof="1">
                <a:latin typeface="微软雅黑" panose="020B0503020204020204" charset="-122"/>
                <a:ea typeface="微软雅黑" panose="020B0503020204020204" charset="-122"/>
              </a:rPr>
              <a:t>id:...</a:t>
            </a:r>
            <a:endParaRPr lang="en-US" altLang="zh-CN" sz="800" strike="noStrike" noProof="1">
              <a:latin typeface="微软雅黑" panose="020B0503020204020204" charset="-122"/>
              <a:ea typeface="微软雅黑" panose="020B0503020204020204" charset="-122"/>
            </a:endParaRPr>
          </a:p>
          <a:p>
            <a:pPr algn="l" fontAlgn="base"/>
            <a:r>
              <a:rPr lang="en-US" altLang="zh-CN" sz="800" strike="noStrike" noProof="1">
                <a:latin typeface="微软雅黑" panose="020B0503020204020204" charset="-122"/>
                <a:ea typeface="微软雅黑" panose="020B0503020204020204" charset="-122"/>
              </a:rPr>
              <a:t>style:...</a:t>
            </a:r>
            <a:endParaRPr lang="en-US" altLang="zh-CN" sz="1000" strike="noStrike" noProof="1">
              <a:latin typeface="微软雅黑" panose="020B0503020204020204" charset="-122"/>
              <a:ea typeface="微软雅黑" panose="020B0503020204020204" charset="-122"/>
            </a:endParaRPr>
          </a:p>
        </p:txBody>
      </p:sp>
      <p:sp>
        <p:nvSpPr>
          <p:cNvPr id="141" name="圆角矩形 140"/>
          <p:cNvSpPr/>
          <p:nvPr/>
        </p:nvSpPr>
        <p:spPr>
          <a:xfrm>
            <a:off x="3480435" y="3970655"/>
            <a:ext cx="560070" cy="270510"/>
          </a:xfrm>
          <a:prstGeom prst="roundRect">
            <a:avLst>
              <a:gd name="adj" fmla="val 14109"/>
            </a:avLst>
          </a:prstGeom>
          <a:solidFill>
            <a:srgbClr val="F09C96"/>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fontAlgn="base"/>
            <a:r>
              <a:rPr lang="en-US" altLang="zh-CN" sz="1000" b="1" strike="noStrike" noProof="1">
                <a:ln>
                  <a:noFill/>
                </a:ln>
                <a:solidFill>
                  <a:schemeClr val="bg1"/>
                </a:solidFill>
                <a:latin typeface="微软雅黑" panose="020B0503020204020204" charset="-122"/>
                <a:ea typeface="微软雅黑" panose="020B0503020204020204" charset="-122"/>
                <a:cs typeface="Roboto Slab" charset="0"/>
              </a:rPr>
              <a:t>Text</a:t>
            </a:r>
            <a:endParaRPr lang="en-US" altLang="zh-CN" sz="1000" b="1" strike="noStrike" noProof="1">
              <a:ln>
                <a:noFill/>
              </a:ln>
              <a:solidFill>
                <a:schemeClr val="bg1"/>
              </a:solidFill>
              <a:latin typeface="微软雅黑" panose="020B0503020204020204" charset="-122"/>
              <a:ea typeface="微软雅黑" panose="020B0503020204020204" charset="-122"/>
              <a:cs typeface="Roboto Slab" charset="0"/>
            </a:endParaRPr>
          </a:p>
        </p:txBody>
      </p:sp>
      <p:sp>
        <p:nvSpPr>
          <p:cNvPr id="142" name="圆角矩形 141"/>
          <p:cNvSpPr/>
          <p:nvPr/>
        </p:nvSpPr>
        <p:spPr>
          <a:xfrm>
            <a:off x="3480435" y="4241165"/>
            <a:ext cx="560070" cy="243840"/>
          </a:xfrm>
          <a:prstGeom prst="roundRect">
            <a:avLst>
              <a:gd name="adj" fmla="val 7535"/>
            </a:avLst>
          </a:prstGeom>
          <a:solidFill>
            <a:srgbClr val="6967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r>
              <a:rPr lang="en-US" altLang="zh-CN" sz="1000" strike="noStrike" noProof="1">
                <a:latin typeface="微软雅黑" panose="020B0503020204020204" charset="-122"/>
                <a:ea typeface="微软雅黑" panose="020B0503020204020204" charset="-122"/>
              </a:rPr>
              <a:t>4</a:t>
            </a:r>
            <a:endParaRPr lang="en-US" altLang="zh-CN" sz="1000" strike="noStrike" noProof="1">
              <a:latin typeface="微软雅黑" panose="020B0503020204020204" charset="-122"/>
              <a:ea typeface="微软雅黑" panose="020B0503020204020204" charset="-122"/>
            </a:endParaRPr>
          </a:p>
        </p:txBody>
      </p:sp>
      <p:cxnSp>
        <p:nvCxnSpPr>
          <p:cNvPr id="143" name="直接箭头连接符 142"/>
          <p:cNvCxnSpPr>
            <a:stCxn id="140" idx="2"/>
            <a:endCxn id="141" idx="0"/>
          </p:cNvCxnSpPr>
          <p:nvPr/>
        </p:nvCxnSpPr>
        <p:spPr>
          <a:xfrm>
            <a:off x="3760470" y="3547110"/>
            <a:ext cx="0" cy="423545"/>
          </a:xfrm>
          <a:prstGeom prst="straightConnector1">
            <a:avLst/>
          </a:prstGeom>
          <a:ln>
            <a:solidFill>
              <a:schemeClr val="tx1">
                <a:lumMod val="65000"/>
                <a:lumOff val="35000"/>
              </a:schemeClr>
            </a:solidFill>
            <a:prstDash val="dash"/>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144" name="肘形连接符 143"/>
          <p:cNvCxnSpPr>
            <a:stCxn id="111" idx="2"/>
            <a:endCxn id="139" idx="0"/>
          </p:cNvCxnSpPr>
          <p:nvPr/>
        </p:nvCxnSpPr>
        <p:spPr>
          <a:xfrm rot="5400000" flipV="1">
            <a:off x="3084513" y="2196783"/>
            <a:ext cx="360045" cy="991870"/>
          </a:xfrm>
          <a:prstGeom prst="bentConnector3">
            <a:avLst>
              <a:gd name="adj1" fmla="val 50000"/>
            </a:avLst>
          </a:prstGeom>
          <a:ln>
            <a:solidFill>
              <a:schemeClr val="tx1">
                <a:lumMod val="65000"/>
                <a:lumOff val="35000"/>
              </a:schemeClr>
            </a:solidFill>
            <a:prstDash val="dash"/>
            <a:headEnd type="none"/>
            <a:tailEnd type="triangle" w="med" len="med"/>
          </a:ln>
        </p:spPr>
        <p:style>
          <a:lnRef idx="1">
            <a:schemeClr val="accent1"/>
          </a:lnRef>
          <a:fillRef idx="0">
            <a:schemeClr val="accent1"/>
          </a:fillRef>
          <a:effectRef idx="0">
            <a:schemeClr val="accent1"/>
          </a:effectRef>
          <a:fontRef idx="minor">
            <a:schemeClr val="tx1"/>
          </a:fontRef>
        </p:style>
      </p:cxnSp>
      <p:sp>
        <p:nvSpPr>
          <p:cNvPr id="145" name="圆角矩形 144"/>
          <p:cNvSpPr/>
          <p:nvPr/>
        </p:nvSpPr>
        <p:spPr>
          <a:xfrm>
            <a:off x="4162425" y="2875280"/>
            <a:ext cx="577215" cy="270510"/>
          </a:xfrm>
          <a:prstGeom prst="roundRect">
            <a:avLst>
              <a:gd name="adj" fmla="val 14109"/>
            </a:avLst>
          </a:prstGeom>
          <a:solidFill>
            <a:srgbClr val="F09C96"/>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fontAlgn="base"/>
            <a:r>
              <a:rPr lang="en-US" altLang="zh-CN" sz="1000" b="1" strike="noStrike" noProof="1">
                <a:ln>
                  <a:noFill/>
                </a:ln>
                <a:solidFill>
                  <a:schemeClr val="bg1"/>
                </a:solidFill>
                <a:latin typeface="微软雅黑" panose="020B0503020204020204" charset="-122"/>
                <a:ea typeface="微软雅黑" panose="020B0503020204020204" charset="-122"/>
                <a:cs typeface="Roboto Slab" charset="0"/>
              </a:rPr>
              <a:t>script</a:t>
            </a:r>
            <a:endParaRPr lang="en-US" altLang="zh-CN" sz="1000" b="1" strike="noStrike" noProof="1">
              <a:ln>
                <a:noFill/>
              </a:ln>
              <a:solidFill>
                <a:schemeClr val="bg1"/>
              </a:solidFill>
              <a:latin typeface="微软雅黑" panose="020B0503020204020204" charset="-122"/>
              <a:ea typeface="微软雅黑" panose="020B0503020204020204" charset="-122"/>
              <a:cs typeface="Roboto Slab" charset="0"/>
            </a:endParaRPr>
          </a:p>
        </p:txBody>
      </p:sp>
      <p:sp>
        <p:nvSpPr>
          <p:cNvPr id="146" name="圆角矩形 145"/>
          <p:cNvSpPr/>
          <p:nvPr/>
        </p:nvSpPr>
        <p:spPr>
          <a:xfrm>
            <a:off x="4162425" y="3145790"/>
            <a:ext cx="577215" cy="251460"/>
          </a:xfrm>
          <a:prstGeom prst="roundRect">
            <a:avLst>
              <a:gd name="adj" fmla="val 7535"/>
            </a:avLst>
          </a:prstGeom>
          <a:solidFill>
            <a:srgbClr val="6967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fontAlgn="base"/>
            <a:r>
              <a:rPr lang="en-US" altLang="zh-CN" sz="800" strike="noStrike" noProof="1">
                <a:latin typeface="微软雅黑" panose="020B0503020204020204" charset="-122"/>
                <a:ea typeface="微软雅黑" panose="020B0503020204020204" charset="-122"/>
              </a:rPr>
              <a:t>src:...</a:t>
            </a:r>
            <a:endParaRPr lang="en-US" altLang="zh-CN" sz="1000" strike="noStrike" noProof="1">
              <a:latin typeface="微软雅黑" panose="020B0503020204020204" charset="-122"/>
              <a:ea typeface="微软雅黑" panose="020B0503020204020204" charset="-122"/>
            </a:endParaRPr>
          </a:p>
        </p:txBody>
      </p:sp>
      <p:cxnSp>
        <p:nvCxnSpPr>
          <p:cNvPr id="147" name="肘形连接符 146"/>
          <p:cNvCxnSpPr>
            <a:stCxn id="111" idx="2"/>
            <a:endCxn id="145" idx="0"/>
          </p:cNvCxnSpPr>
          <p:nvPr/>
        </p:nvCxnSpPr>
        <p:spPr>
          <a:xfrm rot="5400000" flipV="1">
            <a:off x="3428683" y="1852613"/>
            <a:ext cx="362585" cy="1682750"/>
          </a:xfrm>
          <a:prstGeom prst="bentConnector3">
            <a:avLst>
              <a:gd name="adj1" fmla="val 50000"/>
            </a:avLst>
          </a:prstGeom>
          <a:ln>
            <a:solidFill>
              <a:schemeClr val="tx1">
                <a:lumMod val="65000"/>
                <a:lumOff val="35000"/>
              </a:schemeClr>
            </a:solidFill>
            <a:prstDash val="dash"/>
            <a:headEnd type="none"/>
            <a:tailEnd type="triangle" w="med" len="med"/>
          </a:ln>
        </p:spPr>
        <p:style>
          <a:lnRef idx="1">
            <a:schemeClr val="accent1"/>
          </a:lnRef>
          <a:fillRef idx="0">
            <a:schemeClr val="accent1"/>
          </a:fillRef>
          <a:effectRef idx="0">
            <a:schemeClr val="accent1"/>
          </a:effectRef>
          <a:fontRef idx="minor">
            <a:schemeClr val="tx1"/>
          </a:fontRef>
        </p:style>
      </p:cxnSp>
      <p:sp>
        <p:nvSpPr>
          <p:cNvPr id="148" name="圆角矩形 147"/>
          <p:cNvSpPr/>
          <p:nvPr/>
        </p:nvSpPr>
        <p:spPr>
          <a:xfrm>
            <a:off x="6816725" y="1362075"/>
            <a:ext cx="1609725" cy="803275"/>
          </a:xfrm>
          <a:prstGeom prst="roundRect">
            <a:avLst>
              <a:gd name="adj" fmla="val 3208"/>
            </a:avLst>
          </a:prstGeom>
          <a:solidFill>
            <a:srgbClr val="696770"/>
          </a:solidFill>
          <a:ln w="952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l" fontAlgn="base">
              <a:buSzTx/>
            </a:pPr>
            <a:r>
              <a:rPr lang="en-US" altLang="zh-CN" sz="1000">
                <a:latin typeface="Roboto Slab" charset="0"/>
                <a:ea typeface="微软雅黑" panose="020B0503020204020204" charset="-122"/>
                <a:cs typeface="Roboto Slab" charset="0"/>
                <a:sym typeface="+mn-ea"/>
              </a:rPr>
              <a:t>layout( )</a:t>
            </a:r>
            <a:endParaRPr lang="en-US" altLang="zh-CN" sz="1000">
              <a:latin typeface="Roboto Slab" charset="0"/>
              <a:ea typeface="微软雅黑" panose="020B0503020204020204" charset="-122"/>
              <a:cs typeface="Roboto Slab" charset="0"/>
              <a:sym typeface="+mn-ea"/>
            </a:endParaRPr>
          </a:p>
          <a:p>
            <a:pPr lvl="0" algn="l" fontAlgn="base">
              <a:buSzTx/>
            </a:pPr>
            <a:r>
              <a:rPr lang="en-US" altLang="zh-CN" sz="1000">
                <a:latin typeface="Roboto Slab" charset="0"/>
                <a:ea typeface="微软雅黑" panose="020B0503020204020204" charset="-122"/>
                <a:cs typeface="Roboto Slab" charset="0"/>
                <a:sym typeface="+mn-ea"/>
              </a:rPr>
              <a:t>style( )</a:t>
            </a:r>
            <a:endParaRPr lang="en-US" altLang="zh-CN" sz="1000">
              <a:latin typeface="Roboto Slab" charset="0"/>
              <a:ea typeface="微软雅黑" panose="020B0503020204020204" charset="-122"/>
              <a:cs typeface="Roboto Slab" charset="0"/>
              <a:sym typeface="+mn-ea"/>
            </a:endParaRPr>
          </a:p>
          <a:p>
            <a:pPr lvl="0" algn="l" fontAlgn="base">
              <a:buSzTx/>
            </a:pPr>
            <a:r>
              <a:rPr lang="en-US" altLang="zh-CN" sz="1000">
                <a:latin typeface="Roboto Slab" charset="0"/>
                <a:ea typeface="微软雅黑" panose="020B0503020204020204" charset="-122"/>
                <a:cs typeface="Roboto Slab" charset="0"/>
                <a:sym typeface="+mn-ea"/>
              </a:rPr>
              <a:t>setNeedsLayout( )</a:t>
            </a:r>
            <a:endParaRPr lang="en-US" altLang="zh-CN" sz="1000">
              <a:latin typeface="Roboto Slab" charset="0"/>
              <a:ea typeface="微软雅黑" panose="020B0503020204020204" charset="-122"/>
              <a:cs typeface="Roboto Slab" charset="0"/>
              <a:sym typeface="+mn-ea"/>
            </a:endParaRPr>
          </a:p>
          <a:p>
            <a:pPr lvl="0" algn="l" fontAlgn="base">
              <a:buSzTx/>
            </a:pPr>
            <a:r>
              <a:rPr lang="en-US" altLang="zh-CN" sz="1000">
                <a:latin typeface="Roboto Slab" charset="0"/>
                <a:ea typeface="微软雅黑" panose="020B0503020204020204" charset="-122"/>
                <a:cs typeface="Roboto Slab" charset="0"/>
                <a:sym typeface="+mn-ea"/>
              </a:rPr>
              <a:t>paint( )</a:t>
            </a:r>
            <a:endParaRPr lang="en-US" altLang="zh-CN" sz="1000">
              <a:latin typeface="Roboto Slab" charset="0"/>
              <a:ea typeface="微软雅黑" panose="020B0503020204020204" charset="-122"/>
              <a:cs typeface="Roboto Slab" charset="0"/>
              <a:sym typeface="+mn-ea"/>
            </a:endParaRPr>
          </a:p>
          <a:p>
            <a:pPr lvl="0" algn="l" fontAlgn="base">
              <a:buSzTx/>
            </a:pPr>
            <a:r>
              <a:rPr lang="en-US" altLang="zh-CN" sz="1000">
                <a:latin typeface="Roboto Slab" charset="0"/>
                <a:ea typeface="微软雅黑" panose="020B0503020204020204" charset="-122"/>
                <a:cs typeface="Roboto Slab" charset="0"/>
                <a:sym typeface="+mn-ea"/>
              </a:rPr>
              <a:t>....</a:t>
            </a:r>
            <a:endParaRPr lang="en-US" altLang="zh-CN" sz="1000">
              <a:latin typeface="Roboto Slab" charset="0"/>
              <a:ea typeface="微软雅黑" panose="020B0503020204020204" charset="-122"/>
              <a:cs typeface="Roboto Slab" charset="0"/>
              <a:sym typeface="+mn-ea"/>
            </a:endParaRPr>
          </a:p>
        </p:txBody>
      </p:sp>
      <p:sp>
        <p:nvSpPr>
          <p:cNvPr id="3" name="圆角矩形 2"/>
          <p:cNvSpPr/>
          <p:nvPr/>
        </p:nvSpPr>
        <p:spPr>
          <a:xfrm>
            <a:off x="5041900" y="2242185"/>
            <a:ext cx="1059815" cy="270510"/>
          </a:xfrm>
          <a:prstGeom prst="roundRect">
            <a:avLst>
              <a:gd name="adj" fmla="val 14109"/>
            </a:avLst>
          </a:prstGeom>
          <a:solidFill>
            <a:srgbClr val="FBBC04"/>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fontAlgn="base"/>
            <a:r>
              <a:rPr lang="en-US" altLang="zh-CN" sz="1000" b="1" strike="noStrike" noProof="1">
                <a:ln>
                  <a:noFill/>
                </a:ln>
                <a:solidFill>
                  <a:schemeClr val="bg1"/>
                </a:solidFill>
                <a:latin typeface="微软雅黑" panose="020B0503020204020204" charset="-122"/>
                <a:ea typeface="微软雅黑" panose="020B0503020204020204" charset="-122"/>
                <a:cs typeface="Roboto Slab" charset="0"/>
              </a:rPr>
              <a:t>RenderBody</a:t>
            </a:r>
            <a:endParaRPr lang="en-US" altLang="zh-CN" sz="1000" b="1" strike="noStrike" noProof="1">
              <a:ln>
                <a:noFill/>
              </a:ln>
              <a:solidFill>
                <a:schemeClr val="bg1"/>
              </a:solidFill>
              <a:latin typeface="微软雅黑" panose="020B0503020204020204" charset="-122"/>
              <a:ea typeface="微软雅黑" panose="020B0503020204020204" charset="-122"/>
              <a:cs typeface="Roboto Slab" charset="0"/>
            </a:endParaRPr>
          </a:p>
        </p:txBody>
      </p:sp>
      <p:cxnSp>
        <p:nvCxnSpPr>
          <p:cNvPr id="4" name="肘形连接符 3"/>
          <p:cNvCxnSpPr>
            <a:stCxn id="77" idx="2"/>
            <a:endCxn id="3" idx="0"/>
          </p:cNvCxnSpPr>
          <p:nvPr/>
        </p:nvCxnSpPr>
        <p:spPr>
          <a:xfrm rot="5400000" flipV="1">
            <a:off x="5446078" y="2109153"/>
            <a:ext cx="265430" cy="635"/>
          </a:xfrm>
          <a:prstGeom prst="bentConnector3">
            <a:avLst>
              <a:gd name="adj1" fmla="val 49880"/>
            </a:avLst>
          </a:prstGeom>
          <a:ln>
            <a:solidFill>
              <a:schemeClr val="tx1">
                <a:lumMod val="65000"/>
                <a:lumOff val="35000"/>
              </a:schemeClr>
            </a:solidFill>
            <a:prstDash val="solid"/>
            <a:headEnd type="none"/>
            <a:tailEnd type="triangle" w="med" len="med"/>
          </a:ln>
        </p:spPr>
        <p:style>
          <a:lnRef idx="1">
            <a:schemeClr val="accent1"/>
          </a:lnRef>
          <a:fillRef idx="0">
            <a:schemeClr val="accent1"/>
          </a:fillRef>
          <a:effectRef idx="0">
            <a:schemeClr val="accent1"/>
          </a:effectRef>
          <a:fontRef idx="minor">
            <a:schemeClr val="tx1"/>
          </a:fontRef>
        </p:style>
      </p:cxnSp>
      <p:sp>
        <p:nvSpPr>
          <p:cNvPr id="17" name="圆角矩形 16"/>
          <p:cNvSpPr/>
          <p:nvPr/>
        </p:nvSpPr>
        <p:spPr>
          <a:xfrm>
            <a:off x="6816725" y="1073785"/>
            <a:ext cx="1609725" cy="288290"/>
          </a:xfrm>
          <a:prstGeom prst="roundRect">
            <a:avLst>
              <a:gd name="adj" fmla="val 3208"/>
            </a:avLst>
          </a:prstGeom>
          <a:solidFill>
            <a:srgbClr val="696770"/>
          </a:solidFill>
          <a:ln w="952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fontAlgn="base"/>
            <a:r>
              <a:rPr lang="en-US" altLang="zh-CN" sz="1000" strike="noStrike" noProof="1">
                <a:latin typeface="Roboto Slab" charset="0"/>
                <a:ea typeface="微软雅黑" panose="020B0503020204020204" charset="-122"/>
                <a:cs typeface="Roboto Slab" charset="0"/>
              </a:rPr>
              <a:t>RenderObject</a:t>
            </a:r>
            <a:endParaRPr lang="en-US" altLang="zh-CN" sz="1000" strike="noStrike" noProof="1">
              <a:latin typeface="Roboto Slab" charset="0"/>
              <a:ea typeface="微软雅黑" panose="020B0503020204020204" charset="-122"/>
              <a:cs typeface="Roboto Slab" charset="0"/>
            </a:endParaRPr>
          </a:p>
        </p:txBody>
      </p:sp>
      <p:sp>
        <p:nvSpPr>
          <p:cNvPr id="20" name="文本框 19"/>
          <p:cNvSpPr txBox="1"/>
          <p:nvPr/>
        </p:nvSpPr>
        <p:spPr>
          <a:xfrm>
            <a:off x="5041265" y="2846705"/>
            <a:ext cx="1142365" cy="337185"/>
          </a:xfrm>
          <a:prstGeom prst="rect">
            <a:avLst/>
          </a:prstGeom>
          <a:noFill/>
        </p:spPr>
        <p:txBody>
          <a:bodyPr wrap="square" rtlCol="0">
            <a:spAutoFit/>
          </a:bodyPr>
          <a:p>
            <a:pPr algn="ctr"/>
            <a:r>
              <a:rPr lang="en-US" altLang="zh-CN" sz="800" b="1">
                <a:solidFill>
                  <a:schemeClr val="bg1"/>
                </a:solidFill>
                <a:latin typeface="Roboto Slab" charset="0"/>
                <a:cs typeface="Roboto Slab" charset="0"/>
              </a:rPr>
              <a:t>div</a:t>
            </a:r>
            <a:endParaRPr lang="en-US" altLang="zh-CN" sz="800" b="1">
              <a:solidFill>
                <a:schemeClr val="bg1"/>
              </a:solidFill>
              <a:latin typeface="Roboto Slab" charset="0"/>
              <a:cs typeface="Roboto Slab" charset="0"/>
            </a:endParaRPr>
          </a:p>
          <a:p>
            <a:pPr algn="ctr"/>
            <a:r>
              <a:rPr lang="zh-CN" altLang="en-US" sz="800" b="1">
                <a:solidFill>
                  <a:schemeClr val="bg1"/>
                </a:solidFill>
                <a:latin typeface="Roboto Slab" charset="0"/>
                <a:ea typeface="宋体" panose="02010600030101010101" pitchFamily="2" charset="-122"/>
                <a:cs typeface="Roboto Slab" charset="0"/>
              </a:rPr>
              <a:t>【</a:t>
            </a:r>
            <a:r>
              <a:rPr lang="en-US" altLang="zh-CN" sz="800" b="1">
                <a:solidFill>
                  <a:schemeClr val="bg1"/>
                </a:solidFill>
                <a:latin typeface="Roboto Slab" charset="0"/>
                <a:ea typeface="宋体" panose="02010600030101010101" pitchFamily="2" charset="-122"/>
                <a:cs typeface="Roboto Slab" charset="0"/>
              </a:rPr>
              <a:t>RenderBlock</a:t>
            </a:r>
            <a:r>
              <a:rPr lang="zh-CN" altLang="en-US" sz="800" b="1">
                <a:solidFill>
                  <a:schemeClr val="bg1"/>
                </a:solidFill>
                <a:latin typeface="Roboto Slab" charset="0"/>
                <a:ea typeface="宋体" panose="02010600030101010101" pitchFamily="2" charset="-122"/>
                <a:cs typeface="Roboto Slab" charset="0"/>
              </a:rPr>
              <a:t>】</a:t>
            </a:r>
            <a:endParaRPr lang="zh-CN" altLang="en-US" sz="800" b="1">
              <a:solidFill>
                <a:schemeClr val="bg1"/>
              </a:solidFill>
              <a:latin typeface="Roboto Slab" charset="0"/>
              <a:ea typeface="宋体" panose="02010600030101010101" pitchFamily="2" charset="-122"/>
              <a:cs typeface="Roboto Slab" charset="0"/>
            </a:endParaRPr>
          </a:p>
        </p:txBody>
      </p:sp>
      <p:sp>
        <p:nvSpPr>
          <p:cNvPr id="21" name="圆角矩形 20"/>
          <p:cNvSpPr/>
          <p:nvPr/>
        </p:nvSpPr>
        <p:spPr>
          <a:xfrm>
            <a:off x="6234430" y="2875280"/>
            <a:ext cx="1118235" cy="849630"/>
          </a:xfrm>
          <a:prstGeom prst="roundRect">
            <a:avLst>
              <a:gd name="adj" fmla="val 3363"/>
            </a:avLst>
          </a:prstGeom>
          <a:solidFill>
            <a:srgbClr val="FBBC04"/>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fontAlgn="base"/>
            <a:endParaRPr lang="zh-CN" altLang="en-US" sz="800" b="1" strike="noStrike" noProof="1">
              <a:ln>
                <a:noFill/>
              </a:ln>
              <a:solidFill>
                <a:schemeClr val="bg1"/>
              </a:solidFill>
              <a:latin typeface="微软雅黑" panose="020B0503020204020204" charset="-122"/>
              <a:ea typeface="微软雅黑" panose="020B0503020204020204" charset="-122"/>
              <a:cs typeface="Roboto Slab" charset="0"/>
            </a:endParaRPr>
          </a:p>
        </p:txBody>
      </p:sp>
      <p:sp>
        <p:nvSpPr>
          <p:cNvPr id="22" name="文本框 21"/>
          <p:cNvSpPr txBox="1"/>
          <p:nvPr/>
        </p:nvSpPr>
        <p:spPr>
          <a:xfrm>
            <a:off x="6235065" y="2879090"/>
            <a:ext cx="1116965" cy="337185"/>
          </a:xfrm>
          <a:prstGeom prst="rect">
            <a:avLst/>
          </a:prstGeom>
          <a:noFill/>
        </p:spPr>
        <p:txBody>
          <a:bodyPr wrap="square" rtlCol="0">
            <a:spAutoFit/>
          </a:bodyPr>
          <a:p>
            <a:pPr algn="ctr"/>
            <a:r>
              <a:rPr lang="en-US" altLang="zh-CN" sz="800" b="1">
                <a:solidFill>
                  <a:schemeClr val="bg1"/>
                </a:solidFill>
                <a:latin typeface="Roboto Slab" charset="0"/>
                <a:cs typeface="Roboto Slab" charset="0"/>
              </a:rPr>
              <a:t>div</a:t>
            </a:r>
            <a:endParaRPr lang="en-US" altLang="zh-CN" sz="800" b="1">
              <a:solidFill>
                <a:schemeClr val="bg1"/>
              </a:solidFill>
              <a:latin typeface="Roboto Slab" charset="0"/>
              <a:cs typeface="Roboto Slab" charset="0"/>
            </a:endParaRPr>
          </a:p>
          <a:p>
            <a:pPr algn="ctr"/>
            <a:r>
              <a:rPr lang="zh-CN" altLang="en-US" sz="800" b="1">
                <a:solidFill>
                  <a:schemeClr val="bg1"/>
                </a:solidFill>
                <a:latin typeface="Roboto Slab" charset="0"/>
                <a:ea typeface="宋体" panose="02010600030101010101" pitchFamily="2" charset="-122"/>
                <a:cs typeface="Roboto Slab" charset="0"/>
              </a:rPr>
              <a:t>【</a:t>
            </a:r>
            <a:r>
              <a:rPr lang="en-US" altLang="zh-CN" sz="800" b="1">
                <a:solidFill>
                  <a:schemeClr val="bg1"/>
                </a:solidFill>
                <a:latin typeface="Roboto Slab" charset="0"/>
                <a:ea typeface="宋体" panose="02010600030101010101" pitchFamily="2" charset="-122"/>
                <a:cs typeface="Roboto Slab" charset="0"/>
              </a:rPr>
              <a:t>RenderBlock</a:t>
            </a:r>
            <a:r>
              <a:rPr lang="zh-CN" altLang="en-US" sz="800" b="1">
                <a:solidFill>
                  <a:schemeClr val="bg1"/>
                </a:solidFill>
                <a:latin typeface="Roboto Slab" charset="0"/>
                <a:ea typeface="宋体" panose="02010600030101010101" pitchFamily="2" charset="-122"/>
                <a:cs typeface="Roboto Slab" charset="0"/>
              </a:rPr>
              <a:t>】</a:t>
            </a:r>
            <a:endParaRPr lang="zh-CN" altLang="en-US" sz="800" b="1">
              <a:solidFill>
                <a:schemeClr val="bg1"/>
              </a:solidFill>
              <a:latin typeface="Roboto Slab" charset="0"/>
              <a:ea typeface="宋体" panose="02010600030101010101" pitchFamily="2" charset="-122"/>
              <a:cs typeface="Roboto Slab" charset="0"/>
            </a:endParaRPr>
          </a:p>
        </p:txBody>
      </p:sp>
      <p:sp>
        <p:nvSpPr>
          <p:cNvPr id="85" name="圆角矩形 84"/>
          <p:cNvSpPr/>
          <p:nvPr/>
        </p:nvSpPr>
        <p:spPr>
          <a:xfrm>
            <a:off x="6374130" y="3248660"/>
            <a:ext cx="560070" cy="403860"/>
          </a:xfrm>
          <a:prstGeom prst="roundRect">
            <a:avLst>
              <a:gd name="adj" fmla="val 7535"/>
            </a:avLst>
          </a:prstGeom>
          <a:solidFill>
            <a:srgbClr val="6967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fontAlgn="base"/>
            <a:r>
              <a:rPr lang="en-US" altLang="zh-CN" sz="800" strike="noStrike" noProof="1">
                <a:latin typeface="微软雅黑" panose="020B0503020204020204" charset="-122"/>
                <a:ea typeface="微软雅黑" panose="020B0503020204020204" charset="-122"/>
              </a:rPr>
              <a:t>id:...</a:t>
            </a:r>
            <a:endParaRPr lang="en-US" altLang="zh-CN" sz="800" strike="noStrike" noProof="1">
              <a:latin typeface="微软雅黑" panose="020B0503020204020204" charset="-122"/>
              <a:ea typeface="微软雅黑" panose="020B0503020204020204" charset="-122"/>
            </a:endParaRPr>
          </a:p>
          <a:p>
            <a:pPr algn="l" fontAlgn="base"/>
            <a:r>
              <a:rPr lang="en-US" altLang="zh-CN" sz="800" strike="noStrike" noProof="1">
                <a:latin typeface="微软雅黑" panose="020B0503020204020204" charset="-122"/>
                <a:ea typeface="微软雅黑" panose="020B0503020204020204" charset="-122"/>
              </a:rPr>
              <a:t>class:..</a:t>
            </a:r>
            <a:r>
              <a:rPr lang="en-US" altLang="zh-CN" sz="1000" strike="noStrike" noProof="1">
                <a:latin typeface="微软雅黑" panose="020B0503020204020204" charset="-122"/>
                <a:ea typeface="微软雅黑" panose="020B0503020204020204" charset="-122"/>
              </a:rPr>
              <a:t>.</a:t>
            </a:r>
            <a:endParaRPr lang="en-US" altLang="zh-CN" sz="1000" strike="noStrike" noProof="1">
              <a:latin typeface="微软雅黑" panose="020B0503020204020204" charset="-122"/>
              <a:ea typeface="微软雅黑" panose="020B0503020204020204" charset="-122"/>
            </a:endParaRPr>
          </a:p>
        </p:txBody>
      </p:sp>
      <p:sp>
        <p:nvSpPr>
          <p:cNvPr id="24" name="文本框 23"/>
          <p:cNvSpPr txBox="1"/>
          <p:nvPr/>
        </p:nvSpPr>
        <p:spPr>
          <a:xfrm>
            <a:off x="7407275" y="2879090"/>
            <a:ext cx="1185545" cy="337185"/>
          </a:xfrm>
          <a:prstGeom prst="rect">
            <a:avLst/>
          </a:prstGeom>
          <a:noFill/>
        </p:spPr>
        <p:txBody>
          <a:bodyPr wrap="square" rtlCol="0">
            <a:spAutoFit/>
          </a:bodyPr>
          <a:p>
            <a:pPr algn="ctr"/>
            <a:r>
              <a:rPr lang="en-US" altLang="zh-CN" sz="800" b="1">
                <a:solidFill>
                  <a:schemeClr val="bg1"/>
                </a:solidFill>
                <a:latin typeface="Roboto Slab" charset="0"/>
                <a:cs typeface="Roboto Slab" charset="0"/>
              </a:rPr>
              <a:t>div</a:t>
            </a:r>
            <a:endParaRPr lang="en-US" altLang="zh-CN" sz="800" b="1">
              <a:solidFill>
                <a:schemeClr val="bg1"/>
              </a:solidFill>
              <a:latin typeface="Roboto Slab" charset="0"/>
              <a:cs typeface="Roboto Slab" charset="0"/>
            </a:endParaRPr>
          </a:p>
          <a:p>
            <a:pPr algn="ctr"/>
            <a:r>
              <a:rPr lang="zh-CN" altLang="en-US" sz="800" b="1">
                <a:solidFill>
                  <a:schemeClr val="bg1"/>
                </a:solidFill>
                <a:latin typeface="Roboto Slab" charset="0"/>
                <a:ea typeface="宋体" panose="02010600030101010101" pitchFamily="2" charset="-122"/>
                <a:cs typeface="Roboto Slab" charset="0"/>
              </a:rPr>
              <a:t>【</a:t>
            </a:r>
            <a:r>
              <a:rPr lang="en-US" altLang="zh-CN" sz="800" b="1">
                <a:solidFill>
                  <a:schemeClr val="bg1"/>
                </a:solidFill>
                <a:latin typeface="Roboto Slab" charset="0"/>
                <a:ea typeface="宋体" panose="02010600030101010101" pitchFamily="2" charset="-122"/>
                <a:cs typeface="Roboto Slab" charset="0"/>
              </a:rPr>
              <a:t>RenderBlock</a:t>
            </a:r>
            <a:r>
              <a:rPr lang="zh-CN" altLang="en-US" sz="800" b="1">
                <a:solidFill>
                  <a:schemeClr val="bg1"/>
                </a:solidFill>
                <a:latin typeface="Roboto Slab" charset="0"/>
                <a:ea typeface="宋体" panose="02010600030101010101" pitchFamily="2" charset="-122"/>
                <a:cs typeface="Roboto Slab" charset="0"/>
              </a:rPr>
              <a:t>】</a:t>
            </a:r>
            <a:endParaRPr lang="zh-CN" altLang="en-US" sz="800" b="1">
              <a:solidFill>
                <a:schemeClr val="bg1"/>
              </a:solidFill>
              <a:latin typeface="Roboto Slab" charset="0"/>
              <a:ea typeface="宋体" panose="02010600030101010101" pitchFamily="2" charset="-122"/>
              <a:cs typeface="Roboto Slab" charset="0"/>
            </a:endParaRPr>
          </a:p>
        </p:txBody>
      </p:sp>
      <p:sp>
        <p:nvSpPr>
          <p:cNvPr id="27" name="文本框 26"/>
          <p:cNvSpPr txBox="1"/>
          <p:nvPr/>
        </p:nvSpPr>
        <p:spPr>
          <a:xfrm>
            <a:off x="5063490" y="3971290"/>
            <a:ext cx="1120775" cy="213995"/>
          </a:xfrm>
          <a:prstGeom prst="rect">
            <a:avLst/>
          </a:prstGeom>
          <a:noFill/>
        </p:spPr>
        <p:txBody>
          <a:bodyPr wrap="square" rtlCol="0">
            <a:spAutoFit/>
          </a:bodyPr>
          <a:p>
            <a:pPr algn="ctr"/>
            <a:r>
              <a:rPr lang="zh-CN" altLang="en-US" sz="800" b="1">
                <a:solidFill>
                  <a:schemeClr val="bg1"/>
                </a:solidFill>
                <a:latin typeface="Roboto Slab" charset="0"/>
                <a:ea typeface="宋体" panose="02010600030101010101" pitchFamily="2" charset="-122"/>
                <a:cs typeface="Roboto Slab" charset="0"/>
              </a:rPr>
              <a:t>【</a:t>
            </a:r>
            <a:r>
              <a:rPr lang="en-US" sz="800" b="1">
                <a:solidFill>
                  <a:schemeClr val="bg1"/>
                </a:solidFill>
                <a:latin typeface="Roboto Slab" charset="0"/>
                <a:cs typeface="Roboto Slab" charset="0"/>
              </a:rPr>
              <a:t>RenderText</a:t>
            </a:r>
            <a:r>
              <a:rPr lang="zh-CN" altLang="en-US" sz="800" b="1">
                <a:solidFill>
                  <a:schemeClr val="bg1"/>
                </a:solidFill>
                <a:latin typeface="Roboto Slab" charset="0"/>
                <a:ea typeface="宋体" panose="02010600030101010101" pitchFamily="2" charset="-122"/>
                <a:cs typeface="Roboto Slab" charset="0"/>
              </a:rPr>
              <a:t>】</a:t>
            </a:r>
            <a:endParaRPr lang="zh-CN" altLang="en-US" sz="800" b="1">
              <a:solidFill>
                <a:schemeClr val="bg1"/>
              </a:solidFill>
              <a:latin typeface="Roboto Slab" charset="0"/>
              <a:ea typeface="宋体" panose="02010600030101010101" pitchFamily="2" charset="-122"/>
              <a:cs typeface="Roboto Slab" charset="0"/>
            </a:endParaRPr>
          </a:p>
        </p:txBody>
      </p:sp>
      <p:sp>
        <p:nvSpPr>
          <p:cNvPr id="28" name="圆角矩形 27"/>
          <p:cNvSpPr/>
          <p:nvPr/>
        </p:nvSpPr>
        <p:spPr>
          <a:xfrm>
            <a:off x="6248400" y="3979545"/>
            <a:ext cx="1104900" cy="513715"/>
          </a:xfrm>
          <a:prstGeom prst="roundRect">
            <a:avLst>
              <a:gd name="adj" fmla="val 3363"/>
            </a:avLst>
          </a:prstGeom>
          <a:solidFill>
            <a:srgbClr val="FBBC04"/>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fontAlgn="base"/>
            <a:endParaRPr lang="zh-CN" altLang="en-US" sz="800" b="1" strike="noStrike" noProof="1">
              <a:ln>
                <a:noFill/>
              </a:ln>
              <a:solidFill>
                <a:schemeClr val="bg1"/>
              </a:solidFill>
              <a:latin typeface="微软雅黑" panose="020B0503020204020204" charset="-122"/>
              <a:ea typeface="微软雅黑" panose="020B0503020204020204" charset="-122"/>
              <a:cs typeface="Roboto Slab" charset="0"/>
            </a:endParaRPr>
          </a:p>
        </p:txBody>
      </p:sp>
      <p:sp>
        <p:nvSpPr>
          <p:cNvPr id="29" name="圆角矩形 28"/>
          <p:cNvSpPr/>
          <p:nvPr/>
        </p:nvSpPr>
        <p:spPr>
          <a:xfrm>
            <a:off x="6465570" y="4193540"/>
            <a:ext cx="377825" cy="243840"/>
          </a:xfrm>
          <a:prstGeom prst="roundRect">
            <a:avLst>
              <a:gd name="adj" fmla="val 7535"/>
            </a:avLst>
          </a:prstGeom>
          <a:solidFill>
            <a:srgbClr val="6967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r>
              <a:rPr lang="en-US" altLang="zh-CN" sz="800" strike="noStrike" noProof="1">
                <a:latin typeface="微软雅黑" panose="020B0503020204020204" charset="-122"/>
                <a:ea typeface="微软雅黑" panose="020B0503020204020204" charset="-122"/>
              </a:rPr>
              <a:t>2</a:t>
            </a:r>
            <a:endParaRPr lang="en-US" altLang="zh-CN" sz="800" strike="noStrike" noProof="1">
              <a:latin typeface="微软雅黑" panose="020B0503020204020204" charset="-122"/>
              <a:ea typeface="微软雅黑" panose="020B0503020204020204" charset="-122"/>
            </a:endParaRPr>
          </a:p>
        </p:txBody>
      </p:sp>
      <p:sp>
        <p:nvSpPr>
          <p:cNvPr id="30" name="文本框 29"/>
          <p:cNvSpPr txBox="1"/>
          <p:nvPr/>
        </p:nvSpPr>
        <p:spPr>
          <a:xfrm>
            <a:off x="6235065" y="3971290"/>
            <a:ext cx="1116330" cy="213995"/>
          </a:xfrm>
          <a:prstGeom prst="rect">
            <a:avLst/>
          </a:prstGeom>
          <a:noFill/>
        </p:spPr>
        <p:txBody>
          <a:bodyPr wrap="square" rtlCol="0">
            <a:spAutoFit/>
          </a:bodyPr>
          <a:p>
            <a:pPr algn="ctr"/>
            <a:r>
              <a:rPr lang="zh-CN" altLang="en-US" sz="800" b="1">
                <a:solidFill>
                  <a:schemeClr val="bg1"/>
                </a:solidFill>
                <a:latin typeface="Roboto Slab" charset="0"/>
                <a:ea typeface="宋体" panose="02010600030101010101" pitchFamily="2" charset="-122"/>
                <a:cs typeface="Roboto Slab" charset="0"/>
              </a:rPr>
              <a:t>【</a:t>
            </a:r>
            <a:r>
              <a:rPr lang="en-US" sz="800" b="1">
                <a:solidFill>
                  <a:schemeClr val="bg1"/>
                </a:solidFill>
                <a:latin typeface="Roboto Slab" charset="0"/>
                <a:cs typeface="Roboto Slab" charset="0"/>
              </a:rPr>
              <a:t>RenderText</a:t>
            </a:r>
            <a:r>
              <a:rPr lang="zh-CN" altLang="en-US" sz="800" b="1">
                <a:solidFill>
                  <a:schemeClr val="bg1"/>
                </a:solidFill>
                <a:latin typeface="Roboto Slab" charset="0"/>
                <a:ea typeface="宋体" panose="02010600030101010101" pitchFamily="2" charset="-122"/>
                <a:cs typeface="Roboto Slab" charset="0"/>
              </a:rPr>
              <a:t>】</a:t>
            </a:r>
            <a:endParaRPr lang="zh-CN" altLang="en-US" sz="800" b="1">
              <a:solidFill>
                <a:schemeClr val="bg1"/>
              </a:solidFill>
              <a:latin typeface="Roboto Slab" charset="0"/>
              <a:ea typeface="宋体" panose="02010600030101010101" pitchFamily="2" charset="-122"/>
              <a:cs typeface="Roboto Slab" charset="0"/>
            </a:endParaRPr>
          </a:p>
        </p:txBody>
      </p:sp>
      <p:sp>
        <p:nvSpPr>
          <p:cNvPr id="31" name="圆角矩形 30"/>
          <p:cNvSpPr/>
          <p:nvPr/>
        </p:nvSpPr>
        <p:spPr>
          <a:xfrm>
            <a:off x="7407275" y="3979545"/>
            <a:ext cx="1185545" cy="513715"/>
          </a:xfrm>
          <a:prstGeom prst="roundRect">
            <a:avLst>
              <a:gd name="adj" fmla="val 3363"/>
            </a:avLst>
          </a:prstGeom>
          <a:solidFill>
            <a:srgbClr val="FBBC04"/>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fontAlgn="base"/>
            <a:endParaRPr lang="zh-CN" altLang="en-US" sz="800" b="1" strike="noStrike" noProof="1">
              <a:ln>
                <a:noFill/>
              </a:ln>
              <a:solidFill>
                <a:schemeClr val="bg1"/>
              </a:solidFill>
              <a:latin typeface="微软雅黑" panose="020B0503020204020204" charset="-122"/>
              <a:ea typeface="微软雅黑" panose="020B0503020204020204" charset="-122"/>
              <a:cs typeface="Roboto Slab" charset="0"/>
            </a:endParaRPr>
          </a:p>
        </p:txBody>
      </p:sp>
      <p:sp>
        <p:nvSpPr>
          <p:cNvPr id="32" name="圆角矩形 31"/>
          <p:cNvSpPr/>
          <p:nvPr/>
        </p:nvSpPr>
        <p:spPr>
          <a:xfrm>
            <a:off x="7687945" y="4193540"/>
            <a:ext cx="377825" cy="243840"/>
          </a:xfrm>
          <a:prstGeom prst="roundRect">
            <a:avLst>
              <a:gd name="adj" fmla="val 7535"/>
            </a:avLst>
          </a:prstGeom>
          <a:solidFill>
            <a:srgbClr val="6967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r>
              <a:rPr lang="en-US" altLang="zh-CN" sz="800" strike="noStrike" noProof="1">
                <a:latin typeface="微软雅黑" panose="020B0503020204020204" charset="-122"/>
                <a:ea typeface="微软雅黑" panose="020B0503020204020204" charset="-122"/>
              </a:rPr>
              <a:t>3</a:t>
            </a:r>
            <a:endParaRPr lang="en-US" altLang="zh-CN" sz="800" strike="noStrike" noProof="1">
              <a:latin typeface="微软雅黑" panose="020B0503020204020204" charset="-122"/>
              <a:ea typeface="微软雅黑" panose="020B0503020204020204" charset="-122"/>
            </a:endParaRPr>
          </a:p>
        </p:txBody>
      </p:sp>
      <p:sp>
        <p:nvSpPr>
          <p:cNvPr id="33" name="文本框 32"/>
          <p:cNvSpPr txBox="1"/>
          <p:nvPr/>
        </p:nvSpPr>
        <p:spPr>
          <a:xfrm>
            <a:off x="7411085" y="3971290"/>
            <a:ext cx="1181735" cy="213995"/>
          </a:xfrm>
          <a:prstGeom prst="rect">
            <a:avLst/>
          </a:prstGeom>
          <a:noFill/>
        </p:spPr>
        <p:txBody>
          <a:bodyPr wrap="square" rtlCol="0">
            <a:spAutoFit/>
          </a:bodyPr>
          <a:p>
            <a:pPr algn="ctr"/>
            <a:r>
              <a:rPr lang="zh-CN" altLang="en-US" sz="800" b="1">
                <a:solidFill>
                  <a:schemeClr val="bg1"/>
                </a:solidFill>
                <a:latin typeface="Roboto Slab" charset="0"/>
                <a:ea typeface="宋体" panose="02010600030101010101" pitchFamily="2" charset="-122"/>
                <a:cs typeface="Roboto Slab" charset="0"/>
              </a:rPr>
              <a:t>【</a:t>
            </a:r>
            <a:r>
              <a:rPr lang="en-US" sz="800" b="1">
                <a:solidFill>
                  <a:schemeClr val="bg1"/>
                </a:solidFill>
                <a:latin typeface="Roboto Slab" charset="0"/>
                <a:cs typeface="Roboto Slab" charset="0"/>
              </a:rPr>
              <a:t>RenderText</a:t>
            </a:r>
            <a:r>
              <a:rPr lang="zh-CN" altLang="en-US" sz="800" b="1">
                <a:solidFill>
                  <a:schemeClr val="bg1"/>
                </a:solidFill>
                <a:latin typeface="Roboto Slab" charset="0"/>
                <a:ea typeface="宋体" panose="02010600030101010101" pitchFamily="2" charset="-122"/>
                <a:cs typeface="Roboto Slab" charset="0"/>
              </a:rPr>
              <a:t>】</a:t>
            </a:r>
            <a:endParaRPr lang="zh-CN" altLang="en-US" sz="800" b="1">
              <a:solidFill>
                <a:schemeClr val="bg1"/>
              </a:solidFill>
              <a:latin typeface="Roboto Slab" charset="0"/>
              <a:ea typeface="宋体" panose="02010600030101010101" pitchFamily="2" charset="-122"/>
              <a:cs typeface="Roboto Slab" charset="0"/>
            </a:endParaRPr>
          </a:p>
        </p:txBody>
      </p:sp>
      <p:sp>
        <p:nvSpPr>
          <p:cNvPr id="34" name="圆角矩形 33"/>
          <p:cNvSpPr/>
          <p:nvPr/>
        </p:nvSpPr>
        <p:spPr>
          <a:xfrm>
            <a:off x="5622290" y="3183890"/>
            <a:ext cx="479425" cy="180340"/>
          </a:xfrm>
          <a:prstGeom prst="roundRect">
            <a:avLst>
              <a:gd name="adj" fmla="val 3208"/>
            </a:avLst>
          </a:prstGeom>
          <a:solidFill>
            <a:srgbClr val="79D7CE"/>
          </a:solidFill>
          <a:ln w="952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l" fontAlgn="base">
              <a:buSzTx/>
            </a:pPr>
            <a:r>
              <a:rPr lang="en-US" altLang="zh-CN" sz="800">
                <a:latin typeface="Roboto Slab" charset="0"/>
                <a:ea typeface="微软雅黑" panose="020B0503020204020204" charset="-122"/>
                <a:cs typeface="Roboto Slab" charset="0"/>
                <a:sym typeface="+mn-ea"/>
              </a:rPr>
              <a:t>Style</a:t>
            </a:r>
            <a:endParaRPr lang="en-US" altLang="zh-CN" sz="800">
              <a:latin typeface="Roboto Slab" charset="0"/>
              <a:ea typeface="微软雅黑" panose="020B0503020204020204" charset="-122"/>
              <a:cs typeface="Roboto Slab" charset="0"/>
              <a:sym typeface="+mn-ea"/>
            </a:endParaRPr>
          </a:p>
        </p:txBody>
      </p:sp>
      <p:sp>
        <p:nvSpPr>
          <p:cNvPr id="37" name="圆角矩形 36"/>
          <p:cNvSpPr/>
          <p:nvPr/>
        </p:nvSpPr>
        <p:spPr>
          <a:xfrm>
            <a:off x="6816725" y="3183890"/>
            <a:ext cx="441325" cy="180340"/>
          </a:xfrm>
          <a:prstGeom prst="roundRect">
            <a:avLst>
              <a:gd name="adj" fmla="val 3208"/>
            </a:avLst>
          </a:prstGeom>
          <a:solidFill>
            <a:srgbClr val="79D7CE"/>
          </a:solidFill>
          <a:ln w="952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l" fontAlgn="base">
              <a:buSzTx/>
            </a:pPr>
            <a:r>
              <a:rPr lang="en-US" altLang="zh-CN" sz="800">
                <a:latin typeface="Roboto Slab" charset="0"/>
                <a:ea typeface="微软雅黑" panose="020B0503020204020204" charset="-122"/>
                <a:cs typeface="Roboto Slab" charset="0"/>
                <a:sym typeface="+mn-ea"/>
              </a:rPr>
              <a:t>Style</a:t>
            </a:r>
            <a:endParaRPr lang="en-US" altLang="zh-CN" sz="800">
              <a:latin typeface="Roboto Slab" charset="0"/>
              <a:ea typeface="微软雅黑" panose="020B0503020204020204" charset="-122"/>
              <a:cs typeface="Roboto Slab" charset="0"/>
              <a:sym typeface="+mn-ea"/>
            </a:endParaRPr>
          </a:p>
        </p:txBody>
      </p:sp>
      <p:sp>
        <p:nvSpPr>
          <p:cNvPr id="38" name="圆角矩形 37"/>
          <p:cNvSpPr/>
          <p:nvPr/>
        </p:nvSpPr>
        <p:spPr>
          <a:xfrm>
            <a:off x="8065770" y="3183890"/>
            <a:ext cx="429895" cy="180340"/>
          </a:xfrm>
          <a:prstGeom prst="roundRect">
            <a:avLst>
              <a:gd name="adj" fmla="val 3208"/>
            </a:avLst>
          </a:prstGeom>
          <a:solidFill>
            <a:srgbClr val="79D7CE"/>
          </a:solidFill>
          <a:ln w="952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l" fontAlgn="base">
              <a:buSzTx/>
            </a:pPr>
            <a:r>
              <a:rPr lang="en-US" altLang="zh-CN" sz="800">
                <a:latin typeface="Roboto Slab" charset="0"/>
                <a:ea typeface="微软雅黑" panose="020B0503020204020204" charset="-122"/>
                <a:cs typeface="Roboto Slab" charset="0"/>
                <a:sym typeface="+mn-ea"/>
              </a:rPr>
              <a:t>Style</a:t>
            </a:r>
            <a:endParaRPr lang="en-US" altLang="zh-CN" sz="800">
              <a:latin typeface="Roboto Slab" charset="0"/>
              <a:ea typeface="微软雅黑" panose="020B0503020204020204" charset="-122"/>
              <a:cs typeface="Roboto Slab" charset="0"/>
              <a:sym typeface="+mn-ea"/>
            </a:endParaRPr>
          </a:p>
        </p:txBody>
      </p:sp>
      <p:sp>
        <p:nvSpPr>
          <p:cNvPr id="39" name="圆角矩形 38"/>
          <p:cNvSpPr/>
          <p:nvPr/>
        </p:nvSpPr>
        <p:spPr>
          <a:xfrm>
            <a:off x="5599430" y="4166870"/>
            <a:ext cx="479425" cy="180340"/>
          </a:xfrm>
          <a:prstGeom prst="roundRect">
            <a:avLst>
              <a:gd name="adj" fmla="val 3208"/>
            </a:avLst>
          </a:prstGeom>
          <a:solidFill>
            <a:srgbClr val="79D7CE"/>
          </a:solidFill>
          <a:ln w="952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l" fontAlgn="base">
              <a:buSzTx/>
            </a:pPr>
            <a:r>
              <a:rPr lang="en-US" altLang="zh-CN" sz="800">
                <a:latin typeface="Roboto Slab" charset="0"/>
                <a:ea typeface="微软雅黑" panose="020B0503020204020204" charset="-122"/>
                <a:cs typeface="Roboto Slab" charset="0"/>
                <a:sym typeface="+mn-ea"/>
              </a:rPr>
              <a:t>Style</a:t>
            </a:r>
            <a:endParaRPr lang="en-US" altLang="zh-CN" sz="800">
              <a:latin typeface="Roboto Slab" charset="0"/>
              <a:ea typeface="微软雅黑" panose="020B0503020204020204" charset="-122"/>
              <a:cs typeface="Roboto Slab" charset="0"/>
              <a:sym typeface="+mn-ea"/>
            </a:endParaRPr>
          </a:p>
        </p:txBody>
      </p:sp>
      <p:sp>
        <p:nvSpPr>
          <p:cNvPr id="40" name="圆角矩形 39"/>
          <p:cNvSpPr/>
          <p:nvPr/>
        </p:nvSpPr>
        <p:spPr>
          <a:xfrm>
            <a:off x="6746875" y="4166870"/>
            <a:ext cx="457200" cy="180340"/>
          </a:xfrm>
          <a:prstGeom prst="roundRect">
            <a:avLst>
              <a:gd name="adj" fmla="val 3208"/>
            </a:avLst>
          </a:prstGeom>
          <a:solidFill>
            <a:srgbClr val="79D7CE"/>
          </a:solidFill>
          <a:ln w="952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l" fontAlgn="base">
              <a:buSzTx/>
            </a:pPr>
            <a:r>
              <a:rPr lang="en-US" altLang="zh-CN" sz="800">
                <a:latin typeface="Roboto Slab" charset="0"/>
                <a:ea typeface="微软雅黑" panose="020B0503020204020204" charset="-122"/>
                <a:cs typeface="Roboto Slab" charset="0"/>
                <a:sym typeface="+mn-ea"/>
              </a:rPr>
              <a:t>Style</a:t>
            </a:r>
            <a:endParaRPr lang="en-US" altLang="zh-CN" sz="800">
              <a:latin typeface="Roboto Slab" charset="0"/>
              <a:ea typeface="微软雅黑" panose="020B0503020204020204" charset="-122"/>
              <a:cs typeface="Roboto Slab" charset="0"/>
              <a:sym typeface="+mn-ea"/>
            </a:endParaRPr>
          </a:p>
        </p:txBody>
      </p:sp>
      <p:sp>
        <p:nvSpPr>
          <p:cNvPr id="41" name="圆角矩形 40"/>
          <p:cNvSpPr/>
          <p:nvPr/>
        </p:nvSpPr>
        <p:spPr>
          <a:xfrm>
            <a:off x="8000365" y="4146550"/>
            <a:ext cx="494665" cy="180340"/>
          </a:xfrm>
          <a:prstGeom prst="roundRect">
            <a:avLst>
              <a:gd name="adj" fmla="val 3208"/>
            </a:avLst>
          </a:prstGeom>
          <a:solidFill>
            <a:srgbClr val="79D7CE"/>
          </a:solidFill>
          <a:ln w="952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l" fontAlgn="base">
              <a:buSzTx/>
            </a:pPr>
            <a:r>
              <a:rPr lang="en-US" altLang="zh-CN" sz="800">
                <a:latin typeface="Roboto Slab" charset="0"/>
                <a:ea typeface="微软雅黑" panose="020B0503020204020204" charset="-122"/>
                <a:cs typeface="Roboto Slab" charset="0"/>
                <a:sym typeface="+mn-ea"/>
              </a:rPr>
              <a:t>Style</a:t>
            </a:r>
            <a:endParaRPr lang="en-US" altLang="zh-CN" sz="800">
              <a:latin typeface="Roboto Slab" charset="0"/>
              <a:ea typeface="微软雅黑" panose="020B0503020204020204" charset="-122"/>
              <a:cs typeface="Roboto Slab" charset="0"/>
              <a:sym typeface="+mn-ea"/>
            </a:endParaRPr>
          </a:p>
        </p:txBody>
      </p:sp>
      <p:cxnSp>
        <p:nvCxnSpPr>
          <p:cNvPr id="42" name="曲线连接符 41"/>
          <p:cNvCxnSpPr>
            <a:stCxn id="72" idx="3"/>
            <a:endCxn id="17" idx="1"/>
          </p:cNvCxnSpPr>
          <p:nvPr/>
        </p:nvCxnSpPr>
        <p:spPr>
          <a:xfrm flipV="1">
            <a:off x="6078855" y="1217930"/>
            <a:ext cx="737870" cy="8890"/>
          </a:xfrm>
          <a:prstGeom prst="curvedConnector3">
            <a:avLst>
              <a:gd name="adj1" fmla="val 50000"/>
            </a:avLst>
          </a:prstGeom>
          <a:ln>
            <a:solidFill>
              <a:schemeClr val="tx1">
                <a:lumMod val="65000"/>
                <a:lumOff val="35000"/>
              </a:schemeClr>
            </a:solidFill>
            <a:prstDash val="dash"/>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43" name="曲线连接符 42"/>
          <p:cNvCxnSpPr>
            <a:stCxn id="77" idx="3"/>
            <a:endCxn id="17" idx="1"/>
          </p:cNvCxnSpPr>
          <p:nvPr/>
        </p:nvCxnSpPr>
        <p:spPr>
          <a:xfrm flipV="1">
            <a:off x="6101080" y="1217930"/>
            <a:ext cx="715645" cy="623570"/>
          </a:xfrm>
          <a:prstGeom prst="curvedConnector3">
            <a:avLst>
              <a:gd name="adj1" fmla="val 32031"/>
            </a:avLst>
          </a:prstGeom>
          <a:ln>
            <a:solidFill>
              <a:schemeClr val="tx1">
                <a:lumMod val="65000"/>
                <a:lumOff val="35000"/>
              </a:schemeClr>
            </a:solidFill>
            <a:prstDash val="dash"/>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44" name="曲线连接符 43"/>
          <p:cNvCxnSpPr>
            <a:stCxn id="3" idx="3"/>
            <a:endCxn id="17" idx="1"/>
          </p:cNvCxnSpPr>
          <p:nvPr/>
        </p:nvCxnSpPr>
        <p:spPr>
          <a:xfrm flipV="1">
            <a:off x="6101715" y="1217930"/>
            <a:ext cx="715010" cy="1159510"/>
          </a:xfrm>
          <a:prstGeom prst="curvedConnector3">
            <a:avLst>
              <a:gd name="adj1" fmla="val 50000"/>
            </a:avLst>
          </a:prstGeom>
          <a:ln>
            <a:solidFill>
              <a:schemeClr val="tx1">
                <a:lumMod val="65000"/>
                <a:lumOff val="35000"/>
              </a:schemeClr>
            </a:solidFill>
            <a:prstDash val="dash"/>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45" name="肘形连接符 44"/>
          <p:cNvCxnSpPr/>
          <p:nvPr/>
        </p:nvCxnSpPr>
        <p:spPr>
          <a:xfrm rot="5400000" flipV="1">
            <a:off x="5978208" y="2105978"/>
            <a:ext cx="362585" cy="1174750"/>
          </a:xfrm>
          <a:prstGeom prst="bentConnector3">
            <a:avLst>
              <a:gd name="adj1" fmla="val 50000"/>
            </a:avLst>
          </a:prstGeom>
          <a:ln>
            <a:solidFill>
              <a:schemeClr val="tx1"/>
            </a:solidFill>
            <a:prstDash val="solid"/>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46" name="直接箭头连接符 45"/>
          <p:cNvCxnSpPr/>
          <p:nvPr/>
        </p:nvCxnSpPr>
        <p:spPr>
          <a:xfrm>
            <a:off x="5618480" y="3711575"/>
            <a:ext cx="5715" cy="259080"/>
          </a:xfrm>
          <a:prstGeom prst="straightConnector1">
            <a:avLst/>
          </a:prstGeom>
          <a:ln>
            <a:solidFill>
              <a:schemeClr val="tx1"/>
            </a:solidFill>
            <a:prstDash val="solid"/>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47" name="直接箭头连接符 46"/>
          <p:cNvCxnSpPr/>
          <p:nvPr/>
        </p:nvCxnSpPr>
        <p:spPr>
          <a:xfrm flipH="1">
            <a:off x="6793230" y="3724275"/>
            <a:ext cx="635" cy="246380"/>
          </a:xfrm>
          <a:prstGeom prst="straightConnector1">
            <a:avLst/>
          </a:prstGeom>
          <a:ln>
            <a:solidFill>
              <a:schemeClr val="tx1"/>
            </a:solidFill>
            <a:prstDash val="solid"/>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49" name="曲线连接符 48"/>
          <p:cNvCxnSpPr>
            <a:stCxn id="24" idx="3"/>
            <a:endCxn id="17" idx="3"/>
          </p:cNvCxnSpPr>
          <p:nvPr/>
        </p:nvCxnSpPr>
        <p:spPr>
          <a:xfrm flipH="1" flipV="1">
            <a:off x="8426450" y="1217930"/>
            <a:ext cx="166370" cy="1830070"/>
          </a:xfrm>
          <a:prstGeom prst="curvedConnector3">
            <a:avLst>
              <a:gd name="adj1" fmla="val -65267"/>
            </a:avLst>
          </a:prstGeom>
          <a:ln>
            <a:solidFill>
              <a:schemeClr val="tx1">
                <a:lumMod val="65000"/>
                <a:lumOff val="35000"/>
              </a:schemeClr>
            </a:solidFill>
            <a:prstDash val="dash"/>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50" name="曲线连接符 49"/>
          <p:cNvCxnSpPr>
            <a:stCxn id="31" idx="3"/>
            <a:endCxn id="17" idx="3"/>
          </p:cNvCxnSpPr>
          <p:nvPr/>
        </p:nvCxnSpPr>
        <p:spPr>
          <a:xfrm flipH="1" flipV="1">
            <a:off x="8426450" y="1217930"/>
            <a:ext cx="166370" cy="3018790"/>
          </a:xfrm>
          <a:prstGeom prst="curvedConnector3">
            <a:avLst>
              <a:gd name="adj1" fmla="val -230152"/>
            </a:avLst>
          </a:prstGeom>
          <a:ln>
            <a:solidFill>
              <a:schemeClr val="tx1">
                <a:lumMod val="65000"/>
                <a:lumOff val="35000"/>
              </a:schemeClr>
            </a:solidFill>
            <a:prstDash val="dash"/>
            <a:headEnd type="none"/>
            <a:tailEnd type="triangle" w="med" len="med"/>
          </a:ln>
        </p:spPr>
        <p:style>
          <a:lnRef idx="1">
            <a:schemeClr val="accent1"/>
          </a:lnRef>
          <a:fillRef idx="0">
            <a:schemeClr val="accent1"/>
          </a:fillRef>
          <a:effectRef idx="0">
            <a:schemeClr val="accent1"/>
          </a:effectRef>
          <a:fontRef idx="minor">
            <a:schemeClr val="tx1"/>
          </a:fontRef>
        </p:style>
      </p:cxnSp>
      <p:sp>
        <p:nvSpPr>
          <p:cNvPr id="51" name="文本框 75"/>
          <p:cNvSpPr txBox="1"/>
          <p:nvPr/>
        </p:nvSpPr>
        <p:spPr>
          <a:xfrm>
            <a:off x="6816725" y="767080"/>
            <a:ext cx="1609725" cy="306705"/>
          </a:xfrm>
          <a:prstGeom prst="rect">
            <a:avLst/>
          </a:prstGeom>
          <a:noFill/>
          <a:ln w="9525">
            <a:noFill/>
          </a:ln>
        </p:spPr>
        <p:txBody>
          <a:bodyPr wrap="square" anchor="t">
            <a:spAutoFit/>
          </a:bodyPr>
          <a:p>
            <a:pPr algn="ctr"/>
            <a:r>
              <a:rPr lang="en-US" altLang="zh-CN" sz="1400">
                <a:latin typeface="Roboto Slab" charset="0"/>
                <a:ea typeface="微软雅黑" panose="020B0503020204020204" charset="-122"/>
              </a:rPr>
              <a:t>Render Object</a:t>
            </a:r>
            <a:endParaRPr lang="en-US" altLang="zh-CN" sz="1400">
              <a:latin typeface="Roboto Slab" charset="0"/>
              <a:ea typeface="微软雅黑" panose="020B0503020204020204" charset="-122"/>
            </a:endParaRPr>
          </a:p>
        </p:txBody>
      </p:sp>
      <p:sp>
        <p:nvSpPr>
          <p:cNvPr id="52" name="文本框 75"/>
          <p:cNvSpPr txBox="1"/>
          <p:nvPr/>
        </p:nvSpPr>
        <p:spPr>
          <a:xfrm>
            <a:off x="3813175" y="1702435"/>
            <a:ext cx="734695" cy="306705"/>
          </a:xfrm>
          <a:prstGeom prst="rect">
            <a:avLst/>
          </a:prstGeom>
          <a:noFill/>
          <a:ln w="9525">
            <a:noFill/>
          </a:ln>
        </p:spPr>
        <p:txBody>
          <a:bodyPr wrap="square" anchor="t">
            <a:spAutoFit/>
          </a:bodyPr>
          <a:p>
            <a:pPr algn="ctr"/>
            <a:r>
              <a:rPr lang="en-US" altLang="zh-CN" sz="1400">
                <a:latin typeface="Roboto Slab" charset="0"/>
                <a:ea typeface="微软雅黑" panose="020B0503020204020204" charset="-122"/>
              </a:rPr>
              <a:t>attach</a:t>
            </a:r>
            <a:endParaRPr lang="en-US" altLang="zh-CN" sz="1400">
              <a:latin typeface="Roboto Slab" charset="0"/>
              <a:ea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p14:dur="500">
        <p:push dir="u"/>
      </p:transition>
    </mc:Choice>
    <mc:Fallback>
      <p:transition>
        <p:push dir="u"/>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265" name="标题 1"/>
          <p:cNvSpPr>
            <a:spLocks noGrp="1"/>
          </p:cNvSpPr>
          <p:nvPr>
            <p:ph type="ctrTitle" idx="4294967295"/>
          </p:nvPr>
        </p:nvSpPr>
        <p:spPr>
          <a:xfrm>
            <a:off x="0" y="69850"/>
            <a:ext cx="3513455" cy="581660"/>
          </a:xfrm>
        </p:spPr>
        <p:txBody>
          <a:bodyPr vert="horz" anchor="ctr"/>
          <a:p>
            <a:pPr algn="l">
              <a:buClrTx/>
              <a:buSzTx/>
              <a:buFontTx/>
            </a:pPr>
            <a:r>
              <a:rPr lang="en-US" altLang="zh-CN" sz="2400" b="1" kern="1200">
                <a:solidFill>
                  <a:srgbClr val="A5A5A5"/>
                </a:solidFill>
                <a:latin typeface="微软雅黑" panose="020B0503020204020204" charset="-122"/>
                <a:ea typeface="微软雅黑" panose="020B0503020204020204" charset="-122"/>
                <a:cs typeface="+mj-cs"/>
                <a:sym typeface="微软雅黑" panose="020B0503020204020204" charset="-122"/>
              </a:rPr>
              <a:t>Layout</a:t>
            </a:r>
            <a:endParaRPr lang="en-US" altLang="zh-CN" sz="2400" b="1" kern="1200">
              <a:solidFill>
                <a:srgbClr val="A5A5A5"/>
              </a:solidFill>
              <a:latin typeface="微软雅黑" panose="020B0503020204020204" charset="-122"/>
              <a:ea typeface="微软雅黑" panose="020B0503020204020204" charset="-122"/>
              <a:cs typeface="+mj-cs"/>
              <a:sym typeface="微软雅黑" panose="020B0503020204020204" charset="-122"/>
            </a:endParaRPr>
          </a:p>
        </p:txBody>
      </p:sp>
      <p:sp>
        <p:nvSpPr>
          <p:cNvPr id="16" name="圆角矩形 15"/>
          <p:cNvSpPr/>
          <p:nvPr/>
        </p:nvSpPr>
        <p:spPr>
          <a:xfrm>
            <a:off x="512445" y="3984625"/>
            <a:ext cx="1120775" cy="513715"/>
          </a:xfrm>
          <a:prstGeom prst="roundRect">
            <a:avLst>
              <a:gd name="adj" fmla="val 3363"/>
            </a:avLst>
          </a:prstGeom>
          <a:solidFill>
            <a:srgbClr val="FBBC04"/>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fontAlgn="base"/>
            <a:endParaRPr lang="zh-CN" altLang="en-US" sz="800" b="1" strike="noStrike" noProof="1">
              <a:ln>
                <a:noFill/>
              </a:ln>
              <a:solidFill>
                <a:schemeClr val="bg1"/>
              </a:solidFill>
              <a:latin typeface="微软雅黑" panose="020B0503020204020204" charset="-122"/>
              <a:ea typeface="微软雅黑" panose="020B0503020204020204" charset="-122"/>
              <a:cs typeface="Roboto Slab" charset="0"/>
            </a:endParaRPr>
          </a:p>
        </p:txBody>
      </p:sp>
      <p:sp>
        <p:nvSpPr>
          <p:cNvPr id="26" name="圆角矩形 25"/>
          <p:cNvSpPr/>
          <p:nvPr/>
        </p:nvSpPr>
        <p:spPr>
          <a:xfrm>
            <a:off x="2875280" y="2892425"/>
            <a:ext cx="1186815" cy="849630"/>
          </a:xfrm>
          <a:prstGeom prst="roundRect">
            <a:avLst>
              <a:gd name="adj" fmla="val 3363"/>
            </a:avLst>
          </a:prstGeom>
          <a:solidFill>
            <a:srgbClr val="FBBC04"/>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fontAlgn="base"/>
            <a:endParaRPr lang="zh-CN" altLang="en-US" sz="800" b="1" strike="noStrike" noProof="1">
              <a:ln>
                <a:noFill/>
              </a:ln>
              <a:solidFill>
                <a:schemeClr val="bg1"/>
              </a:solidFill>
              <a:latin typeface="微软雅黑" panose="020B0503020204020204" charset="-122"/>
              <a:ea typeface="微软雅黑" panose="020B0503020204020204" charset="-122"/>
              <a:cs typeface="Roboto Slab" charset="0"/>
            </a:endParaRPr>
          </a:p>
        </p:txBody>
      </p:sp>
      <p:sp>
        <p:nvSpPr>
          <p:cNvPr id="70" name="文本框 75"/>
          <p:cNvSpPr txBox="1"/>
          <p:nvPr/>
        </p:nvSpPr>
        <p:spPr>
          <a:xfrm>
            <a:off x="352425" y="651510"/>
            <a:ext cx="1337945" cy="306705"/>
          </a:xfrm>
          <a:prstGeom prst="rect">
            <a:avLst/>
          </a:prstGeom>
          <a:noFill/>
          <a:ln w="9525">
            <a:noFill/>
          </a:ln>
        </p:spPr>
        <p:txBody>
          <a:bodyPr wrap="square" anchor="t">
            <a:spAutoFit/>
          </a:bodyPr>
          <a:p>
            <a:pPr algn="ctr"/>
            <a:r>
              <a:rPr lang="en-US" altLang="zh-CN" sz="1400">
                <a:latin typeface="Roboto Slab" charset="0"/>
                <a:ea typeface="微软雅黑" panose="020B0503020204020204" charset="-122"/>
              </a:rPr>
              <a:t>Render Tree</a:t>
            </a:r>
            <a:endParaRPr lang="en-US" altLang="zh-CN" sz="1400">
              <a:latin typeface="Roboto Slab" charset="0"/>
              <a:ea typeface="微软雅黑" panose="020B0503020204020204" charset="-122"/>
            </a:endParaRPr>
          </a:p>
        </p:txBody>
      </p:sp>
      <p:sp>
        <p:nvSpPr>
          <p:cNvPr id="35" name="圆角矩形 34"/>
          <p:cNvSpPr/>
          <p:nvPr/>
        </p:nvSpPr>
        <p:spPr>
          <a:xfrm>
            <a:off x="513715" y="1036320"/>
            <a:ext cx="1015365" cy="270510"/>
          </a:xfrm>
          <a:prstGeom prst="roundRect">
            <a:avLst>
              <a:gd name="adj" fmla="val 14109"/>
            </a:avLst>
          </a:prstGeom>
          <a:solidFill>
            <a:srgbClr val="FBBC04"/>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fontAlgn="base"/>
            <a:r>
              <a:rPr lang="en-US" altLang="zh-CN" sz="1000" b="1" strike="noStrike" noProof="1">
                <a:ln>
                  <a:noFill/>
                </a:ln>
                <a:solidFill>
                  <a:schemeClr val="bg1"/>
                </a:solidFill>
                <a:latin typeface="微软雅黑" panose="020B0503020204020204" charset="-122"/>
                <a:ea typeface="微软雅黑" panose="020B0503020204020204" charset="-122"/>
                <a:cs typeface="Roboto Slab" charset="0"/>
              </a:rPr>
              <a:t>RenderView</a:t>
            </a:r>
            <a:endParaRPr lang="en-US" altLang="zh-CN" sz="1000" b="1" strike="noStrike" noProof="1">
              <a:ln>
                <a:noFill/>
              </a:ln>
              <a:solidFill>
                <a:schemeClr val="bg1"/>
              </a:solidFill>
              <a:latin typeface="微软雅黑" panose="020B0503020204020204" charset="-122"/>
              <a:ea typeface="微软雅黑" panose="020B0503020204020204" charset="-122"/>
              <a:cs typeface="Roboto Slab" charset="0"/>
            </a:endParaRPr>
          </a:p>
        </p:txBody>
      </p:sp>
      <p:sp>
        <p:nvSpPr>
          <p:cNvPr id="36" name="圆角矩形 35"/>
          <p:cNvSpPr/>
          <p:nvPr/>
        </p:nvSpPr>
        <p:spPr>
          <a:xfrm>
            <a:off x="491490" y="1588135"/>
            <a:ext cx="1059815" cy="270510"/>
          </a:xfrm>
          <a:prstGeom prst="roundRect">
            <a:avLst>
              <a:gd name="adj" fmla="val 14109"/>
            </a:avLst>
          </a:prstGeom>
          <a:solidFill>
            <a:srgbClr val="FBBC04"/>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fontAlgn="base"/>
            <a:r>
              <a:rPr lang="en-US" altLang="zh-CN" sz="1000" b="1" strike="noStrike" noProof="1">
                <a:ln>
                  <a:noFill/>
                </a:ln>
                <a:solidFill>
                  <a:schemeClr val="bg1"/>
                </a:solidFill>
                <a:latin typeface="微软雅黑" panose="020B0503020204020204" charset="-122"/>
                <a:ea typeface="微软雅黑" panose="020B0503020204020204" charset="-122"/>
                <a:cs typeface="Roboto Slab" charset="0"/>
              </a:rPr>
              <a:t>RenderBlock</a:t>
            </a:r>
            <a:endParaRPr lang="en-US" altLang="zh-CN" sz="1000" b="1" strike="noStrike" noProof="1">
              <a:ln>
                <a:noFill/>
              </a:ln>
              <a:solidFill>
                <a:schemeClr val="bg1"/>
              </a:solidFill>
              <a:latin typeface="微软雅黑" panose="020B0503020204020204" charset="-122"/>
              <a:ea typeface="微软雅黑" panose="020B0503020204020204" charset="-122"/>
              <a:cs typeface="Roboto Slab" charset="0"/>
            </a:endParaRPr>
          </a:p>
        </p:txBody>
      </p:sp>
      <p:sp>
        <p:nvSpPr>
          <p:cNvPr id="52" name="圆角矩形 51"/>
          <p:cNvSpPr/>
          <p:nvPr/>
        </p:nvSpPr>
        <p:spPr>
          <a:xfrm>
            <a:off x="452755" y="2888615"/>
            <a:ext cx="1167130" cy="849630"/>
          </a:xfrm>
          <a:prstGeom prst="roundRect">
            <a:avLst>
              <a:gd name="adj" fmla="val 3363"/>
            </a:avLst>
          </a:prstGeom>
          <a:solidFill>
            <a:srgbClr val="FBBC04"/>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fontAlgn="base"/>
            <a:endParaRPr lang="zh-CN" altLang="en-US" sz="800" b="1" strike="noStrike" noProof="1">
              <a:ln>
                <a:noFill/>
              </a:ln>
              <a:solidFill>
                <a:schemeClr val="bg1"/>
              </a:solidFill>
              <a:latin typeface="微软雅黑" panose="020B0503020204020204" charset="-122"/>
              <a:ea typeface="微软雅黑" panose="020B0503020204020204" charset="-122"/>
              <a:cs typeface="Roboto Slab" charset="0"/>
            </a:endParaRPr>
          </a:p>
        </p:txBody>
      </p:sp>
      <p:sp>
        <p:nvSpPr>
          <p:cNvPr id="53" name="圆角矩形 52"/>
          <p:cNvSpPr/>
          <p:nvPr/>
        </p:nvSpPr>
        <p:spPr>
          <a:xfrm>
            <a:off x="648335" y="3261995"/>
            <a:ext cx="508000" cy="403860"/>
          </a:xfrm>
          <a:prstGeom prst="roundRect">
            <a:avLst>
              <a:gd name="adj" fmla="val 7535"/>
            </a:avLst>
          </a:prstGeom>
          <a:solidFill>
            <a:srgbClr val="6967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fontAlgn="base"/>
            <a:r>
              <a:rPr lang="en-US" altLang="zh-CN" sz="800" strike="noStrike" noProof="1">
                <a:latin typeface="微软雅黑" panose="020B0503020204020204" charset="-122"/>
                <a:ea typeface="微软雅黑" panose="020B0503020204020204" charset="-122"/>
              </a:rPr>
              <a:t>id:...</a:t>
            </a:r>
            <a:endParaRPr lang="en-US" altLang="zh-CN" sz="800" strike="noStrike" noProof="1">
              <a:latin typeface="微软雅黑" panose="020B0503020204020204" charset="-122"/>
              <a:ea typeface="微软雅黑" panose="020B0503020204020204" charset="-122"/>
            </a:endParaRPr>
          </a:p>
          <a:p>
            <a:pPr algn="l" fontAlgn="base"/>
            <a:r>
              <a:rPr lang="en-US" altLang="zh-CN" sz="800" strike="noStrike" noProof="1">
                <a:latin typeface="微软雅黑" panose="020B0503020204020204" charset="-122"/>
                <a:ea typeface="微软雅黑" panose="020B0503020204020204" charset="-122"/>
              </a:rPr>
              <a:t>class:..</a:t>
            </a:r>
            <a:r>
              <a:rPr lang="en-US" altLang="zh-CN" sz="1000" strike="noStrike" noProof="1">
                <a:latin typeface="微软雅黑" panose="020B0503020204020204" charset="-122"/>
                <a:ea typeface="微软雅黑" panose="020B0503020204020204" charset="-122"/>
              </a:rPr>
              <a:t>.</a:t>
            </a:r>
            <a:endParaRPr lang="en-US" altLang="zh-CN" sz="1000" strike="noStrike" noProof="1">
              <a:latin typeface="微软雅黑" panose="020B0503020204020204" charset="-122"/>
              <a:ea typeface="微软雅黑" panose="020B0503020204020204" charset="-122"/>
            </a:endParaRPr>
          </a:p>
        </p:txBody>
      </p:sp>
      <p:sp>
        <p:nvSpPr>
          <p:cNvPr id="54" name="圆角矩形 53"/>
          <p:cNvSpPr/>
          <p:nvPr/>
        </p:nvSpPr>
        <p:spPr>
          <a:xfrm>
            <a:off x="3105785" y="3261995"/>
            <a:ext cx="560070" cy="403860"/>
          </a:xfrm>
          <a:prstGeom prst="roundRect">
            <a:avLst>
              <a:gd name="adj" fmla="val 7535"/>
            </a:avLst>
          </a:prstGeom>
          <a:solidFill>
            <a:srgbClr val="6967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fontAlgn="base"/>
            <a:r>
              <a:rPr lang="en-US" altLang="zh-CN" sz="800" strike="noStrike" noProof="1">
                <a:latin typeface="微软雅黑" panose="020B0503020204020204" charset="-122"/>
                <a:ea typeface="微软雅黑" panose="020B0503020204020204" charset="-122"/>
              </a:rPr>
              <a:t>id:...</a:t>
            </a:r>
            <a:endParaRPr lang="en-US" altLang="zh-CN" sz="800" strike="noStrike" noProof="1">
              <a:latin typeface="微软雅黑" panose="020B0503020204020204" charset="-122"/>
              <a:ea typeface="微软雅黑" panose="020B0503020204020204" charset="-122"/>
            </a:endParaRPr>
          </a:p>
          <a:p>
            <a:pPr algn="l" fontAlgn="base"/>
            <a:r>
              <a:rPr lang="en-US" altLang="zh-CN" sz="800" strike="noStrike" noProof="1">
                <a:latin typeface="微软雅黑" panose="020B0503020204020204" charset="-122"/>
                <a:ea typeface="微软雅黑" panose="020B0503020204020204" charset="-122"/>
              </a:rPr>
              <a:t>class:..</a:t>
            </a:r>
            <a:r>
              <a:rPr lang="en-US" altLang="zh-CN" sz="1000" strike="noStrike" noProof="1">
                <a:latin typeface="微软雅黑" panose="020B0503020204020204" charset="-122"/>
                <a:ea typeface="微软雅黑" panose="020B0503020204020204" charset="-122"/>
              </a:rPr>
              <a:t>.</a:t>
            </a:r>
            <a:endParaRPr lang="en-US" altLang="zh-CN" sz="1000" strike="noStrike" noProof="1">
              <a:latin typeface="微软雅黑" panose="020B0503020204020204" charset="-122"/>
              <a:ea typeface="微软雅黑" panose="020B0503020204020204" charset="-122"/>
            </a:endParaRPr>
          </a:p>
        </p:txBody>
      </p:sp>
      <p:sp>
        <p:nvSpPr>
          <p:cNvPr id="55" name="圆角矩形 54"/>
          <p:cNvSpPr/>
          <p:nvPr/>
        </p:nvSpPr>
        <p:spPr>
          <a:xfrm>
            <a:off x="713740" y="4206875"/>
            <a:ext cx="377825" cy="243840"/>
          </a:xfrm>
          <a:prstGeom prst="roundRect">
            <a:avLst>
              <a:gd name="adj" fmla="val 7535"/>
            </a:avLst>
          </a:prstGeom>
          <a:solidFill>
            <a:srgbClr val="6967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r>
              <a:rPr lang="en-US" altLang="zh-CN" sz="800" strike="noStrike" noProof="1">
                <a:latin typeface="微软雅黑" panose="020B0503020204020204" charset="-122"/>
                <a:ea typeface="微软雅黑" panose="020B0503020204020204" charset="-122"/>
              </a:rPr>
              <a:t>1</a:t>
            </a:r>
            <a:endParaRPr lang="zh-CN" altLang="en-US" sz="1000" strike="noStrike" noProof="1">
              <a:latin typeface="微软雅黑" panose="020B0503020204020204" charset="-122"/>
              <a:ea typeface="微软雅黑" panose="020B0503020204020204" charset="-122"/>
            </a:endParaRPr>
          </a:p>
        </p:txBody>
      </p:sp>
      <p:cxnSp>
        <p:nvCxnSpPr>
          <p:cNvPr id="56" name="肘形连接符 55"/>
          <p:cNvCxnSpPr>
            <a:stCxn id="35" idx="2"/>
            <a:endCxn id="36" idx="0"/>
          </p:cNvCxnSpPr>
          <p:nvPr/>
        </p:nvCxnSpPr>
        <p:spPr>
          <a:xfrm rot="5400000">
            <a:off x="881063" y="1447483"/>
            <a:ext cx="281305" cy="3175"/>
          </a:xfrm>
          <a:prstGeom prst="bentConnector2">
            <a:avLst/>
          </a:prstGeom>
          <a:ln>
            <a:solidFill>
              <a:schemeClr val="tx1">
                <a:lumMod val="65000"/>
                <a:lumOff val="35000"/>
              </a:schemeClr>
            </a:solidFill>
            <a:prstDash val="solid"/>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57" name="肘形连接符 56"/>
          <p:cNvCxnSpPr>
            <a:stCxn id="64" idx="2"/>
            <a:endCxn id="52" idx="0"/>
          </p:cNvCxnSpPr>
          <p:nvPr/>
        </p:nvCxnSpPr>
        <p:spPr>
          <a:xfrm rot="5400000" flipV="1">
            <a:off x="813753" y="2666048"/>
            <a:ext cx="431165" cy="13970"/>
          </a:xfrm>
          <a:prstGeom prst="bentConnector3">
            <a:avLst>
              <a:gd name="adj1" fmla="val 50000"/>
            </a:avLst>
          </a:prstGeom>
          <a:ln>
            <a:solidFill>
              <a:schemeClr val="tx1">
                <a:lumMod val="65000"/>
                <a:lumOff val="35000"/>
              </a:schemeClr>
            </a:solidFill>
            <a:prstDash val="solid"/>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58" name="肘形连接符 57"/>
          <p:cNvCxnSpPr>
            <a:stCxn id="64" idx="2"/>
            <a:endCxn id="69" idx="0"/>
          </p:cNvCxnSpPr>
          <p:nvPr/>
        </p:nvCxnSpPr>
        <p:spPr>
          <a:xfrm rot="5400000" flipV="1">
            <a:off x="1418590" y="2061210"/>
            <a:ext cx="434975" cy="1227455"/>
          </a:xfrm>
          <a:prstGeom prst="bentConnector3">
            <a:avLst>
              <a:gd name="adj1" fmla="val 50073"/>
            </a:avLst>
          </a:prstGeom>
          <a:ln>
            <a:solidFill>
              <a:schemeClr val="tx1">
                <a:lumMod val="65000"/>
                <a:lumOff val="35000"/>
              </a:schemeClr>
            </a:solidFill>
            <a:prstDash val="solid"/>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59" name="肘形连接符 58"/>
          <p:cNvCxnSpPr>
            <a:stCxn id="64" idx="2"/>
            <a:endCxn id="74" idx="0"/>
          </p:cNvCxnSpPr>
          <p:nvPr/>
        </p:nvCxnSpPr>
        <p:spPr>
          <a:xfrm rot="5400000" flipV="1">
            <a:off x="2028190" y="1451610"/>
            <a:ext cx="434975" cy="2446655"/>
          </a:xfrm>
          <a:prstGeom prst="bentConnector3">
            <a:avLst>
              <a:gd name="adj1" fmla="val 50073"/>
            </a:avLst>
          </a:prstGeom>
          <a:ln>
            <a:solidFill>
              <a:schemeClr val="tx1">
                <a:lumMod val="65000"/>
                <a:lumOff val="35000"/>
              </a:schemeClr>
            </a:solidFill>
            <a:prstDash val="solid"/>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60" name="直接箭头连接符 59"/>
          <p:cNvCxnSpPr>
            <a:endCxn id="75" idx="0"/>
          </p:cNvCxnSpPr>
          <p:nvPr/>
        </p:nvCxnSpPr>
        <p:spPr>
          <a:xfrm>
            <a:off x="1068705" y="3725545"/>
            <a:ext cx="5715" cy="259080"/>
          </a:xfrm>
          <a:prstGeom prst="straightConnector1">
            <a:avLst/>
          </a:prstGeom>
          <a:ln>
            <a:solidFill>
              <a:schemeClr val="tx1">
                <a:lumMod val="65000"/>
                <a:lumOff val="35000"/>
              </a:schemeClr>
            </a:solidFill>
            <a:prstDash val="dash"/>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61" name="直接箭头连接符 60"/>
          <p:cNvCxnSpPr>
            <a:stCxn id="68" idx="2"/>
            <a:endCxn id="80" idx="0"/>
          </p:cNvCxnSpPr>
          <p:nvPr/>
        </p:nvCxnSpPr>
        <p:spPr>
          <a:xfrm flipH="1">
            <a:off x="2249170" y="3738245"/>
            <a:ext cx="635" cy="246380"/>
          </a:xfrm>
          <a:prstGeom prst="straightConnector1">
            <a:avLst/>
          </a:prstGeom>
          <a:ln>
            <a:solidFill>
              <a:schemeClr val="tx1">
                <a:lumMod val="65000"/>
                <a:lumOff val="35000"/>
              </a:schemeClr>
            </a:solidFill>
            <a:prstDash val="dash"/>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62" name="直接箭头连接符 61"/>
          <p:cNvCxnSpPr>
            <a:stCxn id="26" idx="2"/>
            <a:endCxn id="83" idx="0"/>
          </p:cNvCxnSpPr>
          <p:nvPr/>
        </p:nvCxnSpPr>
        <p:spPr>
          <a:xfrm>
            <a:off x="3469005" y="3742055"/>
            <a:ext cx="1905" cy="242570"/>
          </a:xfrm>
          <a:prstGeom prst="straightConnector1">
            <a:avLst/>
          </a:prstGeom>
          <a:ln>
            <a:solidFill>
              <a:schemeClr val="tx1"/>
            </a:solidFill>
            <a:prstDash val="solid"/>
            <a:headEnd type="none"/>
            <a:tailEnd type="triangle" w="med" len="med"/>
          </a:ln>
        </p:spPr>
        <p:style>
          <a:lnRef idx="1">
            <a:schemeClr val="accent1"/>
          </a:lnRef>
          <a:fillRef idx="0">
            <a:schemeClr val="accent1"/>
          </a:fillRef>
          <a:effectRef idx="0">
            <a:schemeClr val="accent1"/>
          </a:effectRef>
          <a:fontRef idx="minor">
            <a:schemeClr val="tx1"/>
          </a:fontRef>
        </p:style>
      </p:cxnSp>
      <p:sp>
        <p:nvSpPr>
          <p:cNvPr id="64" name="圆角矩形 63"/>
          <p:cNvSpPr/>
          <p:nvPr/>
        </p:nvSpPr>
        <p:spPr>
          <a:xfrm>
            <a:off x="492125" y="2186940"/>
            <a:ext cx="1059815" cy="270510"/>
          </a:xfrm>
          <a:prstGeom prst="roundRect">
            <a:avLst>
              <a:gd name="adj" fmla="val 14109"/>
            </a:avLst>
          </a:prstGeom>
          <a:solidFill>
            <a:srgbClr val="FBBC04"/>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fontAlgn="base"/>
            <a:r>
              <a:rPr lang="en-US" altLang="zh-CN" sz="1000" b="1" strike="noStrike" noProof="1">
                <a:ln>
                  <a:noFill/>
                </a:ln>
                <a:solidFill>
                  <a:schemeClr val="bg1"/>
                </a:solidFill>
                <a:latin typeface="微软雅黑" panose="020B0503020204020204" charset="-122"/>
                <a:ea typeface="微软雅黑" panose="020B0503020204020204" charset="-122"/>
                <a:cs typeface="Roboto Slab" charset="0"/>
              </a:rPr>
              <a:t>RenderBody</a:t>
            </a:r>
            <a:endParaRPr lang="en-US" altLang="zh-CN" sz="1000" b="1" strike="noStrike" noProof="1">
              <a:ln>
                <a:noFill/>
              </a:ln>
              <a:solidFill>
                <a:schemeClr val="bg1"/>
              </a:solidFill>
              <a:latin typeface="微软雅黑" panose="020B0503020204020204" charset="-122"/>
              <a:ea typeface="微软雅黑" panose="020B0503020204020204" charset="-122"/>
              <a:cs typeface="Roboto Slab" charset="0"/>
            </a:endParaRPr>
          </a:p>
        </p:txBody>
      </p:sp>
      <p:cxnSp>
        <p:nvCxnSpPr>
          <p:cNvPr id="65" name="肘形连接符 64"/>
          <p:cNvCxnSpPr>
            <a:stCxn id="36" idx="2"/>
            <a:endCxn id="64" idx="0"/>
          </p:cNvCxnSpPr>
          <p:nvPr/>
        </p:nvCxnSpPr>
        <p:spPr>
          <a:xfrm rot="5400000" flipV="1">
            <a:off x="857885" y="2022475"/>
            <a:ext cx="328295" cy="635"/>
          </a:xfrm>
          <a:prstGeom prst="bentConnector3">
            <a:avLst>
              <a:gd name="adj1" fmla="val 50097"/>
            </a:avLst>
          </a:prstGeom>
          <a:ln>
            <a:solidFill>
              <a:schemeClr val="tx1">
                <a:lumMod val="65000"/>
                <a:lumOff val="35000"/>
              </a:schemeClr>
            </a:solidFill>
            <a:prstDash val="solid"/>
            <a:headEnd type="none"/>
            <a:tailEnd type="triangle" w="med" len="med"/>
          </a:ln>
        </p:spPr>
        <p:style>
          <a:lnRef idx="1">
            <a:schemeClr val="accent1"/>
          </a:lnRef>
          <a:fillRef idx="0">
            <a:schemeClr val="accent1"/>
          </a:fillRef>
          <a:effectRef idx="0">
            <a:schemeClr val="accent1"/>
          </a:effectRef>
          <a:fontRef idx="minor">
            <a:schemeClr val="tx1"/>
          </a:fontRef>
        </p:style>
      </p:cxnSp>
      <p:sp>
        <p:nvSpPr>
          <p:cNvPr id="67" name="文本框 66"/>
          <p:cNvSpPr txBox="1"/>
          <p:nvPr/>
        </p:nvSpPr>
        <p:spPr>
          <a:xfrm>
            <a:off x="491490" y="2860040"/>
            <a:ext cx="1142365" cy="337185"/>
          </a:xfrm>
          <a:prstGeom prst="rect">
            <a:avLst/>
          </a:prstGeom>
          <a:noFill/>
        </p:spPr>
        <p:txBody>
          <a:bodyPr wrap="square" rtlCol="0">
            <a:spAutoFit/>
          </a:bodyPr>
          <a:p>
            <a:pPr algn="ctr"/>
            <a:r>
              <a:rPr lang="en-US" altLang="zh-CN" sz="800" b="1">
                <a:solidFill>
                  <a:schemeClr val="bg1"/>
                </a:solidFill>
                <a:latin typeface="Roboto Slab" charset="0"/>
                <a:cs typeface="Roboto Slab" charset="0"/>
              </a:rPr>
              <a:t>div</a:t>
            </a:r>
            <a:endParaRPr lang="en-US" altLang="zh-CN" sz="800" b="1">
              <a:solidFill>
                <a:schemeClr val="bg1"/>
              </a:solidFill>
              <a:latin typeface="Roboto Slab" charset="0"/>
              <a:cs typeface="Roboto Slab" charset="0"/>
            </a:endParaRPr>
          </a:p>
          <a:p>
            <a:pPr algn="ctr"/>
            <a:r>
              <a:rPr lang="zh-CN" altLang="en-US" sz="800" b="1">
                <a:solidFill>
                  <a:schemeClr val="bg1"/>
                </a:solidFill>
                <a:latin typeface="Roboto Slab" charset="0"/>
                <a:ea typeface="宋体" panose="02010600030101010101" pitchFamily="2" charset="-122"/>
                <a:cs typeface="Roboto Slab" charset="0"/>
              </a:rPr>
              <a:t>【</a:t>
            </a:r>
            <a:r>
              <a:rPr lang="en-US" altLang="zh-CN" sz="800" b="1">
                <a:solidFill>
                  <a:schemeClr val="bg1"/>
                </a:solidFill>
                <a:latin typeface="Roboto Slab" charset="0"/>
                <a:ea typeface="宋体" panose="02010600030101010101" pitchFamily="2" charset="-122"/>
                <a:cs typeface="Roboto Slab" charset="0"/>
              </a:rPr>
              <a:t>RenderBlock</a:t>
            </a:r>
            <a:r>
              <a:rPr lang="zh-CN" altLang="en-US" sz="800" b="1">
                <a:solidFill>
                  <a:schemeClr val="bg1"/>
                </a:solidFill>
                <a:latin typeface="Roboto Slab" charset="0"/>
                <a:ea typeface="宋体" panose="02010600030101010101" pitchFamily="2" charset="-122"/>
                <a:cs typeface="Roboto Slab" charset="0"/>
              </a:rPr>
              <a:t>】</a:t>
            </a:r>
            <a:endParaRPr lang="zh-CN" altLang="en-US" sz="800" b="1">
              <a:solidFill>
                <a:schemeClr val="bg1"/>
              </a:solidFill>
              <a:latin typeface="Roboto Slab" charset="0"/>
              <a:ea typeface="宋体" panose="02010600030101010101" pitchFamily="2" charset="-122"/>
              <a:cs typeface="Roboto Slab" charset="0"/>
            </a:endParaRPr>
          </a:p>
        </p:txBody>
      </p:sp>
      <p:sp>
        <p:nvSpPr>
          <p:cNvPr id="68" name="圆角矩形 67"/>
          <p:cNvSpPr/>
          <p:nvPr/>
        </p:nvSpPr>
        <p:spPr>
          <a:xfrm>
            <a:off x="1690370" y="2888615"/>
            <a:ext cx="1118235" cy="849630"/>
          </a:xfrm>
          <a:prstGeom prst="roundRect">
            <a:avLst>
              <a:gd name="adj" fmla="val 3363"/>
            </a:avLst>
          </a:prstGeom>
          <a:solidFill>
            <a:srgbClr val="FBBC04"/>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fontAlgn="base"/>
            <a:endParaRPr lang="zh-CN" altLang="en-US" sz="800" b="1" strike="noStrike" noProof="1">
              <a:ln>
                <a:noFill/>
              </a:ln>
              <a:solidFill>
                <a:schemeClr val="bg1"/>
              </a:solidFill>
              <a:latin typeface="微软雅黑" panose="020B0503020204020204" charset="-122"/>
              <a:ea typeface="微软雅黑" panose="020B0503020204020204" charset="-122"/>
              <a:cs typeface="Roboto Slab" charset="0"/>
            </a:endParaRPr>
          </a:p>
        </p:txBody>
      </p:sp>
      <p:sp>
        <p:nvSpPr>
          <p:cNvPr id="69" name="文本框 68"/>
          <p:cNvSpPr txBox="1"/>
          <p:nvPr/>
        </p:nvSpPr>
        <p:spPr>
          <a:xfrm>
            <a:off x="1691005" y="2892425"/>
            <a:ext cx="1116965" cy="337185"/>
          </a:xfrm>
          <a:prstGeom prst="rect">
            <a:avLst/>
          </a:prstGeom>
          <a:noFill/>
        </p:spPr>
        <p:txBody>
          <a:bodyPr wrap="square" rtlCol="0">
            <a:spAutoFit/>
          </a:bodyPr>
          <a:p>
            <a:pPr algn="ctr"/>
            <a:r>
              <a:rPr lang="en-US" altLang="zh-CN" sz="800" b="1">
                <a:solidFill>
                  <a:schemeClr val="bg1"/>
                </a:solidFill>
                <a:latin typeface="Roboto Slab" charset="0"/>
                <a:cs typeface="Roboto Slab" charset="0"/>
              </a:rPr>
              <a:t>div</a:t>
            </a:r>
            <a:endParaRPr lang="en-US" altLang="zh-CN" sz="800" b="1">
              <a:solidFill>
                <a:schemeClr val="bg1"/>
              </a:solidFill>
              <a:latin typeface="Roboto Slab" charset="0"/>
              <a:cs typeface="Roboto Slab" charset="0"/>
            </a:endParaRPr>
          </a:p>
          <a:p>
            <a:pPr algn="ctr"/>
            <a:r>
              <a:rPr lang="zh-CN" altLang="en-US" sz="800" b="1">
                <a:solidFill>
                  <a:schemeClr val="bg1"/>
                </a:solidFill>
                <a:latin typeface="Roboto Slab" charset="0"/>
                <a:ea typeface="宋体" panose="02010600030101010101" pitchFamily="2" charset="-122"/>
                <a:cs typeface="Roboto Slab" charset="0"/>
              </a:rPr>
              <a:t>【</a:t>
            </a:r>
            <a:r>
              <a:rPr lang="en-US" altLang="zh-CN" sz="800" b="1">
                <a:solidFill>
                  <a:schemeClr val="bg1"/>
                </a:solidFill>
                <a:latin typeface="Roboto Slab" charset="0"/>
                <a:ea typeface="宋体" panose="02010600030101010101" pitchFamily="2" charset="-122"/>
                <a:cs typeface="Roboto Slab" charset="0"/>
              </a:rPr>
              <a:t>RenderBlock</a:t>
            </a:r>
            <a:r>
              <a:rPr lang="zh-CN" altLang="en-US" sz="800" b="1">
                <a:solidFill>
                  <a:schemeClr val="bg1"/>
                </a:solidFill>
                <a:latin typeface="Roboto Slab" charset="0"/>
                <a:ea typeface="宋体" panose="02010600030101010101" pitchFamily="2" charset="-122"/>
                <a:cs typeface="Roboto Slab" charset="0"/>
              </a:rPr>
              <a:t>】</a:t>
            </a:r>
            <a:endParaRPr lang="zh-CN" altLang="en-US" sz="800" b="1">
              <a:solidFill>
                <a:schemeClr val="bg1"/>
              </a:solidFill>
              <a:latin typeface="Roboto Slab" charset="0"/>
              <a:ea typeface="宋体" panose="02010600030101010101" pitchFamily="2" charset="-122"/>
              <a:cs typeface="Roboto Slab" charset="0"/>
            </a:endParaRPr>
          </a:p>
        </p:txBody>
      </p:sp>
      <p:sp>
        <p:nvSpPr>
          <p:cNvPr id="73" name="圆角矩形 72"/>
          <p:cNvSpPr/>
          <p:nvPr/>
        </p:nvSpPr>
        <p:spPr>
          <a:xfrm>
            <a:off x="1830070" y="3261995"/>
            <a:ext cx="560070" cy="403860"/>
          </a:xfrm>
          <a:prstGeom prst="roundRect">
            <a:avLst>
              <a:gd name="adj" fmla="val 7535"/>
            </a:avLst>
          </a:prstGeom>
          <a:solidFill>
            <a:srgbClr val="6967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fontAlgn="base"/>
            <a:r>
              <a:rPr lang="en-US" altLang="zh-CN" sz="800" strike="noStrike" noProof="1">
                <a:latin typeface="微软雅黑" panose="020B0503020204020204" charset="-122"/>
                <a:ea typeface="微软雅黑" panose="020B0503020204020204" charset="-122"/>
              </a:rPr>
              <a:t>id:...</a:t>
            </a:r>
            <a:endParaRPr lang="en-US" altLang="zh-CN" sz="800" strike="noStrike" noProof="1">
              <a:latin typeface="微软雅黑" panose="020B0503020204020204" charset="-122"/>
              <a:ea typeface="微软雅黑" panose="020B0503020204020204" charset="-122"/>
            </a:endParaRPr>
          </a:p>
          <a:p>
            <a:pPr algn="l" fontAlgn="base"/>
            <a:r>
              <a:rPr lang="en-US" altLang="zh-CN" sz="800" strike="noStrike" noProof="1">
                <a:latin typeface="微软雅黑" panose="020B0503020204020204" charset="-122"/>
                <a:ea typeface="微软雅黑" panose="020B0503020204020204" charset="-122"/>
              </a:rPr>
              <a:t>class:..</a:t>
            </a:r>
            <a:r>
              <a:rPr lang="en-US" altLang="zh-CN" sz="1000" strike="noStrike" noProof="1">
                <a:latin typeface="微软雅黑" panose="020B0503020204020204" charset="-122"/>
                <a:ea typeface="微软雅黑" panose="020B0503020204020204" charset="-122"/>
              </a:rPr>
              <a:t>.</a:t>
            </a:r>
            <a:endParaRPr lang="en-US" altLang="zh-CN" sz="1000" strike="noStrike" noProof="1">
              <a:latin typeface="微软雅黑" panose="020B0503020204020204" charset="-122"/>
              <a:ea typeface="微软雅黑" panose="020B0503020204020204" charset="-122"/>
            </a:endParaRPr>
          </a:p>
        </p:txBody>
      </p:sp>
      <p:sp>
        <p:nvSpPr>
          <p:cNvPr id="74" name="文本框 73"/>
          <p:cNvSpPr txBox="1"/>
          <p:nvPr/>
        </p:nvSpPr>
        <p:spPr>
          <a:xfrm>
            <a:off x="2875915" y="2892425"/>
            <a:ext cx="1185545" cy="337185"/>
          </a:xfrm>
          <a:prstGeom prst="rect">
            <a:avLst/>
          </a:prstGeom>
          <a:noFill/>
        </p:spPr>
        <p:txBody>
          <a:bodyPr wrap="square" rtlCol="0">
            <a:spAutoFit/>
          </a:bodyPr>
          <a:p>
            <a:pPr algn="ctr"/>
            <a:r>
              <a:rPr lang="en-US" altLang="zh-CN" sz="800" b="1">
                <a:solidFill>
                  <a:schemeClr val="bg1"/>
                </a:solidFill>
                <a:latin typeface="Roboto Slab" charset="0"/>
                <a:cs typeface="Roboto Slab" charset="0"/>
              </a:rPr>
              <a:t>div</a:t>
            </a:r>
            <a:endParaRPr lang="en-US" altLang="zh-CN" sz="800" b="1">
              <a:solidFill>
                <a:schemeClr val="bg1"/>
              </a:solidFill>
              <a:latin typeface="Roboto Slab" charset="0"/>
              <a:cs typeface="Roboto Slab" charset="0"/>
            </a:endParaRPr>
          </a:p>
          <a:p>
            <a:pPr algn="ctr"/>
            <a:r>
              <a:rPr lang="zh-CN" altLang="en-US" sz="800" b="1">
                <a:solidFill>
                  <a:schemeClr val="bg1"/>
                </a:solidFill>
                <a:latin typeface="Roboto Slab" charset="0"/>
                <a:ea typeface="宋体" panose="02010600030101010101" pitchFamily="2" charset="-122"/>
                <a:cs typeface="Roboto Slab" charset="0"/>
              </a:rPr>
              <a:t>【</a:t>
            </a:r>
            <a:r>
              <a:rPr lang="en-US" altLang="zh-CN" sz="800" b="1">
                <a:solidFill>
                  <a:schemeClr val="bg1"/>
                </a:solidFill>
                <a:latin typeface="Roboto Slab" charset="0"/>
                <a:ea typeface="宋体" panose="02010600030101010101" pitchFamily="2" charset="-122"/>
                <a:cs typeface="Roboto Slab" charset="0"/>
              </a:rPr>
              <a:t>RenderBlock</a:t>
            </a:r>
            <a:r>
              <a:rPr lang="zh-CN" altLang="en-US" sz="800" b="1">
                <a:solidFill>
                  <a:schemeClr val="bg1"/>
                </a:solidFill>
                <a:latin typeface="Roboto Slab" charset="0"/>
                <a:ea typeface="宋体" panose="02010600030101010101" pitchFamily="2" charset="-122"/>
                <a:cs typeface="Roboto Slab" charset="0"/>
              </a:rPr>
              <a:t>】</a:t>
            </a:r>
            <a:endParaRPr lang="zh-CN" altLang="en-US" sz="800" b="1">
              <a:solidFill>
                <a:schemeClr val="bg1"/>
              </a:solidFill>
              <a:latin typeface="Roboto Slab" charset="0"/>
              <a:ea typeface="宋体" panose="02010600030101010101" pitchFamily="2" charset="-122"/>
              <a:cs typeface="Roboto Slab" charset="0"/>
            </a:endParaRPr>
          </a:p>
        </p:txBody>
      </p:sp>
      <p:sp>
        <p:nvSpPr>
          <p:cNvPr id="75" name="文本框 74"/>
          <p:cNvSpPr txBox="1"/>
          <p:nvPr/>
        </p:nvSpPr>
        <p:spPr>
          <a:xfrm>
            <a:off x="513715" y="3984625"/>
            <a:ext cx="1120775" cy="213995"/>
          </a:xfrm>
          <a:prstGeom prst="rect">
            <a:avLst/>
          </a:prstGeom>
          <a:noFill/>
        </p:spPr>
        <p:txBody>
          <a:bodyPr wrap="square" rtlCol="0">
            <a:spAutoFit/>
          </a:bodyPr>
          <a:p>
            <a:pPr algn="ctr"/>
            <a:r>
              <a:rPr lang="zh-CN" altLang="en-US" sz="800" b="1">
                <a:solidFill>
                  <a:schemeClr val="bg1"/>
                </a:solidFill>
                <a:latin typeface="Roboto Slab" charset="0"/>
                <a:ea typeface="宋体" panose="02010600030101010101" pitchFamily="2" charset="-122"/>
                <a:cs typeface="Roboto Slab" charset="0"/>
              </a:rPr>
              <a:t>【</a:t>
            </a:r>
            <a:r>
              <a:rPr lang="en-US" sz="800" b="1">
                <a:solidFill>
                  <a:schemeClr val="bg1"/>
                </a:solidFill>
                <a:latin typeface="Roboto Slab" charset="0"/>
                <a:cs typeface="Roboto Slab" charset="0"/>
              </a:rPr>
              <a:t>RenderText</a:t>
            </a:r>
            <a:r>
              <a:rPr lang="zh-CN" altLang="en-US" sz="800" b="1">
                <a:solidFill>
                  <a:schemeClr val="bg1"/>
                </a:solidFill>
                <a:latin typeface="Roboto Slab" charset="0"/>
                <a:ea typeface="宋体" panose="02010600030101010101" pitchFamily="2" charset="-122"/>
                <a:cs typeface="Roboto Slab" charset="0"/>
              </a:rPr>
              <a:t>】</a:t>
            </a:r>
            <a:endParaRPr lang="zh-CN" altLang="en-US" sz="800" b="1">
              <a:solidFill>
                <a:schemeClr val="bg1"/>
              </a:solidFill>
              <a:latin typeface="Roboto Slab" charset="0"/>
              <a:ea typeface="宋体" panose="02010600030101010101" pitchFamily="2" charset="-122"/>
              <a:cs typeface="Roboto Slab" charset="0"/>
            </a:endParaRPr>
          </a:p>
        </p:txBody>
      </p:sp>
      <p:sp>
        <p:nvSpPr>
          <p:cNvPr id="76" name="圆角矩形 75"/>
          <p:cNvSpPr/>
          <p:nvPr/>
        </p:nvSpPr>
        <p:spPr>
          <a:xfrm>
            <a:off x="1704340" y="3992880"/>
            <a:ext cx="1104900" cy="513715"/>
          </a:xfrm>
          <a:prstGeom prst="roundRect">
            <a:avLst>
              <a:gd name="adj" fmla="val 3363"/>
            </a:avLst>
          </a:prstGeom>
          <a:solidFill>
            <a:srgbClr val="FBBC04"/>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fontAlgn="base"/>
            <a:endParaRPr lang="zh-CN" altLang="en-US" sz="800" b="1" strike="noStrike" noProof="1">
              <a:ln>
                <a:noFill/>
              </a:ln>
              <a:solidFill>
                <a:schemeClr val="bg1"/>
              </a:solidFill>
              <a:latin typeface="微软雅黑" panose="020B0503020204020204" charset="-122"/>
              <a:ea typeface="微软雅黑" panose="020B0503020204020204" charset="-122"/>
              <a:cs typeface="Roboto Slab" charset="0"/>
            </a:endParaRPr>
          </a:p>
        </p:txBody>
      </p:sp>
      <p:sp>
        <p:nvSpPr>
          <p:cNvPr id="79" name="圆角矩形 78"/>
          <p:cNvSpPr/>
          <p:nvPr/>
        </p:nvSpPr>
        <p:spPr>
          <a:xfrm>
            <a:off x="1921510" y="4206875"/>
            <a:ext cx="377825" cy="243840"/>
          </a:xfrm>
          <a:prstGeom prst="roundRect">
            <a:avLst>
              <a:gd name="adj" fmla="val 7535"/>
            </a:avLst>
          </a:prstGeom>
          <a:solidFill>
            <a:srgbClr val="6967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r>
              <a:rPr lang="en-US" altLang="zh-CN" sz="800" strike="noStrike" noProof="1">
                <a:latin typeface="微软雅黑" panose="020B0503020204020204" charset="-122"/>
                <a:ea typeface="微软雅黑" panose="020B0503020204020204" charset="-122"/>
              </a:rPr>
              <a:t>2</a:t>
            </a:r>
            <a:endParaRPr lang="en-US" altLang="zh-CN" sz="800" strike="noStrike" noProof="1">
              <a:latin typeface="微软雅黑" panose="020B0503020204020204" charset="-122"/>
              <a:ea typeface="微软雅黑" panose="020B0503020204020204" charset="-122"/>
            </a:endParaRPr>
          </a:p>
        </p:txBody>
      </p:sp>
      <p:sp>
        <p:nvSpPr>
          <p:cNvPr id="80" name="文本框 79"/>
          <p:cNvSpPr txBox="1"/>
          <p:nvPr/>
        </p:nvSpPr>
        <p:spPr>
          <a:xfrm>
            <a:off x="1691005" y="3984625"/>
            <a:ext cx="1116330" cy="213995"/>
          </a:xfrm>
          <a:prstGeom prst="rect">
            <a:avLst/>
          </a:prstGeom>
          <a:noFill/>
        </p:spPr>
        <p:txBody>
          <a:bodyPr wrap="square" rtlCol="0">
            <a:spAutoFit/>
          </a:bodyPr>
          <a:p>
            <a:pPr algn="ctr"/>
            <a:r>
              <a:rPr lang="zh-CN" altLang="en-US" sz="800" b="1">
                <a:solidFill>
                  <a:schemeClr val="bg1"/>
                </a:solidFill>
                <a:latin typeface="Roboto Slab" charset="0"/>
                <a:ea typeface="宋体" panose="02010600030101010101" pitchFamily="2" charset="-122"/>
                <a:cs typeface="Roboto Slab" charset="0"/>
              </a:rPr>
              <a:t>【</a:t>
            </a:r>
            <a:r>
              <a:rPr lang="en-US" sz="800" b="1">
                <a:solidFill>
                  <a:schemeClr val="bg1"/>
                </a:solidFill>
                <a:latin typeface="Roboto Slab" charset="0"/>
                <a:cs typeface="Roboto Slab" charset="0"/>
              </a:rPr>
              <a:t>RenderText</a:t>
            </a:r>
            <a:r>
              <a:rPr lang="zh-CN" altLang="en-US" sz="800" b="1">
                <a:solidFill>
                  <a:schemeClr val="bg1"/>
                </a:solidFill>
                <a:latin typeface="Roboto Slab" charset="0"/>
                <a:ea typeface="宋体" panose="02010600030101010101" pitchFamily="2" charset="-122"/>
                <a:cs typeface="Roboto Slab" charset="0"/>
              </a:rPr>
              <a:t>】</a:t>
            </a:r>
            <a:endParaRPr lang="zh-CN" altLang="en-US" sz="800" b="1">
              <a:solidFill>
                <a:schemeClr val="bg1"/>
              </a:solidFill>
              <a:latin typeface="Roboto Slab" charset="0"/>
              <a:ea typeface="宋体" panose="02010600030101010101" pitchFamily="2" charset="-122"/>
              <a:cs typeface="Roboto Slab" charset="0"/>
            </a:endParaRPr>
          </a:p>
        </p:txBody>
      </p:sp>
      <p:sp>
        <p:nvSpPr>
          <p:cNvPr id="81" name="圆角矩形 80"/>
          <p:cNvSpPr/>
          <p:nvPr/>
        </p:nvSpPr>
        <p:spPr>
          <a:xfrm>
            <a:off x="2875915" y="3992880"/>
            <a:ext cx="1185545" cy="513715"/>
          </a:xfrm>
          <a:prstGeom prst="roundRect">
            <a:avLst>
              <a:gd name="adj" fmla="val 3363"/>
            </a:avLst>
          </a:prstGeom>
          <a:solidFill>
            <a:srgbClr val="FBBC04"/>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fontAlgn="base"/>
            <a:endParaRPr lang="zh-CN" altLang="en-US" sz="800" b="1" strike="noStrike" noProof="1">
              <a:ln>
                <a:noFill/>
              </a:ln>
              <a:solidFill>
                <a:schemeClr val="bg1"/>
              </a:solidFill>
              <a:latin typeface="微软雅黑" panose="020B0503020204020204" charset="-122"/>
              <a:ea typeface="微软雅黑" panose="020B0503020204020204" charset="-122"/>
              <a:cs typeface="Roboto Slab" charset="0"/>
            </a:endParaRPr>
          </a:p>
        </p:txBody>
      </p:sp>
      <p:sp>
        <p:nvSpPr>
          <p:cNvPr id="82" name="圆角矩形 81"/>
          <p:cNvSpPr/>
          <p:nvPr/>
        </p:nvSpPr>
        <p:spPr>
          <a:xfrm>
            <a:off x="3156585" y="4206875"/>
            <a:ext cx="377825" cy="243840"/>
          </a:xfrm>
          <a:prstGeom prst="roundRect">
            <a:avLst>
              <a:gd name="adj" fmla="val 7535"/>
            </a:avLst>
          </a:prstGeom>
          <a:solidFill>
            <a:srgbClr val="6967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r>
              <a:rPr lang="en-US" altLang="zh-CN" sz="800" strike="noStrike" noProof="1">
                <a:latin typeface="微软雅黑" panose="020B0503020204020204" charset="-122"/>
                <a:ea typeface="微软雅黑" panose="020B0503020204020204" charset="-122"/>
              </a:rPr>
              <a:t>3</a:t>
            </a:r>
            <a:endParaRPr lang="en-US" altLang="zh-CN" sz="800" strike="noStrike" noProof="1">
              <a:latin typeface="微软雅黑" panose="020B0503020204020204" charset="-122"/>
              <a:ea typeface="微软雅黑" panose="020B0503020204020204" charset="-122"/>
            </a:endParaRPr>
          </a:p>
        </p:txBody>
      </p:sp>
      <p:sp>
        <p:nvSpPr>
          <p:cNvPr id="83" name="文本框 82"/>
          <p:cNvSpPr txBox="1"/>
          <p:nvPr/>
        </p:nvSpPr>
        <p:spPr>
          <a:xfrm>
            <a:off x="2879725" y="3984625"/>
            <a:ext cx="1181735" cy="213995"/>
          </a:xfrm>
          <a:prstGeom prst="rect">
            <a:avLst/>
          </a:prstGeom>
          <a:noFill/>
        </p:spPr>
        <p:txBody>
          <a:bodyPr wrap="square" rtlCol="0">
            <a:spAutoFit/>
          </a:bodyPr>
          <a:p>
            <a:pPr algn="ctr"/>
            <a:r>
              <a:rPr lang="zh-CN" altLang="en-US" sz="800" b="1">
                <a:solidFill>
                  <a:schemeClr val="bg1"/>
                </a:solidFill>
                <a:latin typeface="Roboto Slab" charset="0"/>
                <a:ea typeface="宋体" panose="02010600030101010101" pitchFamily="2" charset="-122"/>
                <a:cs typeface="Roboto Slab" charset="0"/>
              </a:rPr>
              <a:t>【</a:t>
            </a:r>
            <a:r>
              <a:rPr lang="en-US" sz="800" b="1">
                <a:solidFill>
                  <a:schemeClr val="bg1"/>
                </a:solidFill>
                <a:latin typeface="Roboto Slab" charset="0"/>
                <a:cs typeface="Roboto Slab" charset="0"/>
              </a:rPr>
              <a:t>RenderText</a:t>
            </a:r>
            <a:r>
              <a:rPr lang="zh-CN" altLang="en-US" sz="800" b="1">
                <a:solidFill>
                  <a:schemeClr val="bg1"/>
                </a:solidFill>
                <a:latin typeface="Roboto Slab" charset="0"/>
                <a:ea typeface="宋体" panose="02010600030101010101" pitchFamily="2" charset="-122"/>
                <a:cs typeface="Roboto Slab" charset="0"/>
              </a:rPr>
              <a:t>】</a:t>
            </a:r>
            <a:endParaRPr lang="zh-CN" altLang="en-US" sz="800" b="1">
              <a:solidFill>
                <a:schemeClr val="bg1"/>
              </a:solidFill>
              <a:latin typeface="Roboto Slab" charset="0"/>
              <a:ea typeface="宋体" panose="02010600030101010101" pitchFamily="2" charset="-122"/>
              <a:cs typeface="Roboto Slab" charset="0"/>
            </a:endParaRPr>
          </a:p>
        </p:txBody>
      </p:sp>
      <p:sp>
        <p:nvSpPr>
          <p:cNvPr id="87" name="圆角矩形 86"/>
          <p:cNvSpPr/>
          <p:nvPr/>
        </p:nvSpPr>
        <p:spPr>
          <a:xfrm>
            <a:off x="1072515" y="3197225"/>
            <a:ext cx="479425" cy="180340"/>
          </a:xfrm>
          <a:prstGeom prst="roundRect">
            <a:avLst>
              <a:gd name="adj" fmla="val 3208"/>
            </a:avLst>
          </a:prstGeom>
          <a:solidFill>
            <a:srgbClr val="79D7CE"/>
          </a:solidFill>
          <a:ln w="952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l" fontAlgn="base">
              <a:buSzTx/>
            </a:pPr>
            <a:r>
              <a:rPr lang="en-US" altLang="zh-CN" sz="800">
                <a:latin typeface="Roboto Slab" charset="0"/>
                <a:ea typeface="微软雅黑" panose="020B0503020204020204" charset="-122"/>
                <a:cs typeface="Roboto Slab" charset="0"/>
                <a:sym typeface="+mn-ea"/>
              </a:rPr>
              <a:t>Style</a:t>
            </a:r>
            <a:endParaRPr lang="en-US" altLang="zh-CN" sz="800">
              <a:latin typeface="Roboto Slab" charset="0"/>
              <a:ea typeface="微软雅黑" panose="020B0503020204020204" charset="-122"/>
              <a:cs typeface="Roboto Slab" charset="0"/>
              <a:sym typeface="+mn-ea"/>
            </a:endParaRPr>
          </a:p>
        </p:txBody>
      </p:sp>
      <p:sp>
        <p:nvSpPr>
          <p:cNvPr id="89" name="圆角矩形 88"/>
          <p:cNvSpPr/>
          <p:nvPr/>
        </p:nvSpPr>
        <p:spPr>
          <a:xfrm>
            <a:off x="2272665" y="3197225"/>
            <a:ext cx="441325" cy="180340"/>
          </a:xfrm>
          <a:prstGeom prst="roundRect">
            <a:avLst>
              <a:gd name="adj" fmla="val 3208"/>
            </a:avLst>
          </a:prstGeom>
          <a:solidFill>
            <a:srgbClr val="79D7CE"/>
          </a:solidFill>
          <a:ln w="952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l" fontAlgn="base">
              <a:buSzTx/>
            </a:pPr>
            <a:r>
              <a:rPr lang="en-US" altLang="zh-CN" sz="800">
                <a:latin typeface="Roboto Slab" charset="0"/>
                <a:ea typeface="微软雅黑" panose="020B0503020204020204" charset="-122"/>
                <a:cs typeface="Roboto Slab" charset="0"/>
                <a:sym typeface="+mn-ea"/>
              </a:rPr>
              <a:t>Style</a:t>
            </a:r>
            <a:endParaRPr lang="en-US" altLang="zh-CN" sz="800">
              <a:latin typeface="Roboto Slab" charset="0"/>
              <a:ea typeface="微软雅黑" panose="020B0503020204020204" charset="-122"/>
              <a:cs typeface="Roboto Slab" charset="0"/>
              <a:sym typeface="+mn-ea"/>
            </a:endParaRPr>
          </a:p>
        </p:txBody>
      </p:sp>
      <p:sp>
        <p:nvSpPr>
          <p:cNvPr id="90" name="圆角矩形 89"/>
          <p:cNvSpPr/>
          <p:nvPr/>
        </p:nvSpPr>
        <p:spPr>
          <a:xfrm>
            <a:off x="3534410" y="3197225"/>
            <a:ext cx="429895" cy="180340"/>
          </a:xfrm>
          <a:prstGeom prst="roundRect">
            <a:avLst>
              <a:gd name="adj" fmla="val 3208"/>
            </a:avLst>
          </a:prstGeom>
          <a:solidFill>
            <a:srgbClr val="79D7CE"/>
          </a:solidFill>
          <a:ln w="952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l" fontAlgn="base">
              <a:buSzTx/>
            </a:pPr>
            <a:r>
              <a:rPr lang="en-US" altLang="zh-CN" sz="800">
                <a:latin typeface="Roboto Slab" charset="0"/>
                <a:ea typeface="微软雅黑" panose="020B0503020204020204" charset="-122"/>
                <a:cs typeface="Roboto Slab" charset="0"/>
                <a:sym typeface="+mn-ea"/>
              </a:rPr>
              <a:t>Style</a:t>
            </a:r>
            <a:endParaRPr lang="en-US" altLang="zh-CN" sz="800">
              <a:latin typeface="Roboto Slab" charset="0"/>
              <a:ea typeface="微软雅黑" panose="020B0503020204020204" charset="-122"/>
              <a:cs typeface="Roboto Slab" charset="0"/>
              <a:sym typeface="+mn-ea"/>
            </a:endParaRPr>
          </a:p>
        </p:txBody>
      </p:sp>
      <p:sp>
        <p:nvSpPr>
          <p:cNvPr id="91" name="圆角矩形 90"/>
          <p:cNvSpPr/>
          <p:nvPr/>
        </p:nvSpPr>
        <p:spPr>
          <a:xfrm>
            <a:off x="1049655" y="4180205"/>
            <a:ext cx="479425" cy="180340"/>
          </a:xfrm>
          <a:prstGeom prst="roundRect">
            <a:avLst>
              <a:gd name="adj" fmla="val 3208"/>
            </a:avLst>
          </a:prstGeom>
          <a:solidFill>
            <a:srgbClr val="79D7CE"/>
          </a:solidFill>
          <a:ln w="952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l" fontAlgn="base">
              <a:buSzTx/>
            </a:pPr>
            <a:r>
              <a:rPr lang="en-US" altLang="zh-CN" sz="800">
                <a:latin typeface="Roboto Slab" charset="0"/>
                <a:ea typeface="微软雅黑" panose="020B0503020204020204" charset="-122"/>
                <a:cs typeface="Roboto Slab" charset="0"/>
                <a:sym typeface="+mn-ea"/>
              </a:rPr>
              <a:t>Style</a:t>
            </a:r>
            <a:endParaRPr lang="en-US" altLang="zh-CN" sz="800">
              <a:latin typeface="Roboto Slab" charset="0"/>
              <a:ea typeface="微软雅黑" panose="020B0503020204020204" charset="-122"/>
              <a:cs typeface="Roboto Slab" charset="0"/>
              <a:sym typeface="+mn-ea"/>
            </a:endParaRPr>
          </a:p>
        </p:txBody>
      </p:sp>
      <p:sp>
        <p:nvSpPr>
          <p:cNvPr id="92" name="圆角矩形 91"/>
          <p:cNvSpPr/>
          <p:nvPr/>
        </p:nvSpPr>
        <p:spPr>
          <a:xfrm>
            <a:off x="2202815" y="4180205"/>
            <a:ext cx="457200" cy="180340"/>
          </a:xfrm>
          <a:prstGeom prst="roundRect">
            <a:avLst>
              <a:gd name="adj" fmla="val 3208"/>
            </a:avLst>
          </a:prstGeom>
          <a:solidFill>
            <a:srgbClr val="79D7CE"/>
          </a:solidFill>
          <a:ln w="952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l" fontAlgn="base">
              <a:buSzTx/>
            </a:pPr>
            <a:r>
              <a:rPr lang="en-US" altLang="zh-CN" sz="800">
                <a:latin typeface="Roboto Slab" charset="0"/>
                <a:ea typeface="微软雅黑" panose="020B0503020204020204" charset="-122"/>
                <a:cs typeface="Roboto Slab" charset="0"/>
                <a:sym typeface="+mn-ea"/>
              </a:rPr>
              <a:t>Style</a:t>
            </a:r>
            <a:endParaRPr lang="en-US" altLang="zh-CN" sz="800">
              <a:latin typeface="Roboto Slab" charset="0"/>
              <a:ea typeface="微软雅黑" panose="020B0503020204020204" charset="-122"/>
              <a:cs typeface="Roboto Slab" charset="0"/>
              <a:sym typeface="+mn-ea"/>
            </a:endParaRPr>
          </a:p>
        </p:txBody>
      </p:sp>
      <p:sp>
        <p:nvSpPr>
          <p:cNvPr id="93" name="圆角矩形 92"/>
          <p:cNvSpPr/>
          <p:nvPr/>
        </p:nvSpPr>
        <p:spPr>
          <a:xfrm>
            <a:off x="3469005" y="4159885"/>
            <a:ext cx="494665" cy="180340"/>
          </a:xfrm>
          <a:prstGeom prst="roundRect">
            <a:avLst>
              <a:gd name="adj" fmla="val 3208"/>
            </a:avLst>
          </a:prstGeom>
          <a:solidFill>
            <a:srgbClr val="79D7CE"/>
          </a:solidFill>
          <a:ln w="952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l" fontAlgn="base">
              <a:buSzTx/>
            </a:pPr>
            <a:r>
              <a:rPr lang="en-US" altLang="zh-CN" sz="800">
                <a:latin typeface="Roboto Slab" charset="0"/>
                <a:ea typeface="微软雅黑" panose="020B0503020204020204" charset="-122"/>
                <a:cs typeface="Roboto Slab" charset="0"/>
                <a:sym typeface="+mn-ea"/>
              </a:rPr>
              <a:t>Style</a:t>
            </a:r>
            <a:endParaRPr lang="en-US" altLang="zh-CN" sz="800">
              <a:latin typeface="Roboto Slab" charset="0"/>
              <a:ea typeface="微软雅黑" panose="020B0503020204020204" charset="-122"/>
              <a:cs typeface="Roboto Slab" charset="0"/>
              <a:sym typeface="+mn-ea"/>
            </a:endParaRPr>
          </a:p>
        </p:txBody>
      </p:sp>
      <p:cxnSp>
        <p:nvCxnSpPr>
          <p:cNvPr id="105" name="直接箭头连接符 104"/>
          <p:cNvCxnSpPr/>
          <p:nvPr/>
        </p:nvCxnSpPr>
        <p:spPr>
          <a:xfrm>
            <a:off x="1068705" y="3724910"/>
            <a:ext cx="5715" cy="259080"/>
          </a:xfrm>
          <a:prstGeom prst="straightConnector1">
            <a:avLst/>
          </a:prstGeom>
          <a:ln>
            <a:solidFill>
              <a:schemeClr val="tx1"/>
            </a:solidFill>
            <a:prstDash val="solid"/>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106" name="直接箭头连接符 105"/>
          <p:cNvCxnSpPr/>
          <p:nvPr/>
        </p:nvCxnSpPr>
        <p:spPr>
          <a:xfrm flipH="1">
            <a:off x="2249170" y="3737610"/>
            <a:ext cx="635" cy="246380"/>
          </a:xfrm>
          <a:prstGeom prst="straightConnector1">
            <a:avLst/>
          </a:prstGeom>
          <a:ln>
            <a:solidFill>
              <a:schemeClr val="tx1"/>
            </a:solidFill>
            <a:prstDash val="solid"/>
            <a:headEnd type="none"/>
            <a:tailEnd type="triangle" w="med" len="med"/>
          </a:ln>
        </p:spPr>
        <p:style>
          <a:lnRef idx="1">
            <a:schemeClr val="accent1"/>
          </a:lnRef>
          <a:fillRef idx="0">
            <a:schemeClr val="accent1"/>
          </a:fillRef>
          <a:effectRef idx="0">
            <a:schemeClr val="accent1"/>
          </a:effectRef>
          <a:fontRef idx="minor">
            <a:schemeClr val="tx1"/>
          </a:fontRef>
        </p:style>
      </p:cxnSp>
      <p:sp>
        <p:nvSpPr>
          <p:cNvPr id="152" name="圆角矩形 151"/>
          <p:cNvSpPr/>
          <p:nvPr/>
        </p:nvSpPr>
        <p:spPr>
          <a:xfrm>
            <a:off x="2249805" y="1025525"/>
            <a:ext cx="1042670" cy="1483995"/>
          </a:xfrm>
          <a:prstGeom prst="roundRect">
            <a:avLst>
              <a:gd name="adj" fmla="val 1400"/>
            </a:avLst>
          </a:prstGeom>
          <a:solidFill>
            <a:srgbClr val="79D7CE"/>
          </a:solidFill>
          <a:ln w="952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l" fontAlgn="base">
              <a:buSzTx/>
            </a:pPr>
            <a:r>
              <a:rPr lang="en-US" altLang="zh-CN" sz="1000">
                <a:latin typeface="Roboto Slab" charset="0"/>
                <a:ea typeface="微软雅黑" panose="020B0503020204020204" charset="-122"/>
                <a:cs typeface="Roboto Slab" charset="0"/>
                <a:sym typeface="+mn-ea"/>
              </a:rPr>
              <a:t>width</a:t>
            </a:r>
            <a:r>
              <a:rPr lang="zh-CN" altLang="en-US" sz="1000">
                <a:latin typeface="Roboto Slab" charset="0"/>
                <a:ea typeface="微软雅黑" panose="020B0503020204020204" charset="-122"/>
                <a:cs typeface="Roboto Slab" charset="0"/>
                <a:sym typeface="+mn-ea"/>
              </a:rPr>
              <a:t>：</a:t>
            </a:r>
            <a:r>
              <a:rPr lang="en-US" altLang="zh-CN" sz="1000">
                <a:latin typeface="Roboto Slab" charset="0"/>
                <a:ea typeface="微软雅黑" panose="020B0503020204020204" charset="-122"/>
                <a:cs typeface="Roboto Slab" charset="0"/>
                <a:sym typeface="+mn-ea"/>
              </a:rPr>
              <a:t>...</a:t>
            </a:r>
            <a:endParaRPr lang="en-US" altLang="zh-CN" sz="1000">
              <a:latin typeface="Roboto Slab" charset="0"/>
              <a:ea typeface="微软雅黑" panose="020B0503020204020204" charset="-122"/>
              <a:cs typeface="Roboto Slab" charset="0"/>
              <a:sym typeface="+mn-ea"/>
            </a:endParaRPr>
          </a:p>
          <a:p>
            <a:pPr lvl="0" algn="l" fontAlgn="base">
              <a:buSzTx/>
            </a:pPr>
            <a:r>
              <a:rPr lang="en-US" altLang="zh-CN" sz="1000">
                <a:latin typeface="Roboto Slab" charset="0"/>
                <a:ea typeface="微软雅黑" panose="020B0503020204020204" charset="-122"/>
                <a:cs typeface="Roboto Slab" charset="0"/>
                <a:sym typeface="+mn-ea"/>
              </a:rPr>
              <a:t>height:...</a:t>
            </a:r>
            <a:endParaRPr lang="en-US" altLang="zh-CN" sz="1000">
              <a:latin typeface="Roboto Slab" charset="0"/>
              <a:ea typeface="微软雅黑" panose="020B0503020204020204" charset="-122"/>
              <a:cs typeface="Roboto Slab" charset="0"/>
              <a:sym typeface="+mn-ea"/>
            </a:endParaRPr>
          </a:p>
          <a:p>
            <a:pPr lvl="0" algn="l" fontAlgn="base">
              <a:buSzTx/>
            </a:pPr>
            <a:r>
              <a:rPr lang="en-US" altLang="zh-CN" sz="1000">
                <a:latin typeface="Roboto Slab" charset="0"/>
                <a:ea typeface="微软雅黑" panose="020B0503020204020204" charset="-122"/>
                <a:cs typeface="Roboto Slab" charset="0"/>
                <a:sym typeface="+mn-ea"/>
              </a:rPr>
              <a:t>left:...</a:t>
            </a:r>
            <a:endParaRPr lang="en-US" altLang="zh-CN" sz="1000">
              <a:latin typeface="Roboto Slab" charset="0"/>
              <a:ea typeface="微软雅黑" panose="020B0503020204020204" charset="-122"/>
              <a:cs typeface="Roboto Slab" charset="0"/>
              <a:sym typeface="+mn-ea"/>
            </a:endParaRPr>
          </a:p>
          <a:p>
            <a:pPr lvl="0" algn="l" fontAlgn="base">
              <a:buSzTx/>
            </a:pPr>
            <a:r>
              <a:rPr lang="en-US" altLang="zh-CN" sz="1000">
                <a:latin typeface="Roboto Slab" charset="0"/>
                <a:ea typeface="微软雅黑" panose="020B0503020204020204" charset="-122"/>
                <a:cs typeface="Roboto Slab" charset="0"/>
                <a:sym typeface="+mn-ea"/>
              </a:rPr>
              <a:t>top:...</a:t>
            </a:r>
            <a:endParaRPr lang="en-US" altLang="zh-CN" sz="1000">
              <a:latin typeface="Roboto Slab" charset="0"/>
              <a:ea typeface="微软雅黑" panose="020B0503020204020204" charset="-122"/>
              <a:cs typeface="Roboto Slab" charset="0"/>
              <a:sym typeface="+mn-ea"/>
            </a:endParaRPr>
          </a:p>
          <a:p>
            <a:pPr lvl="0" algn="l" fontAlgn="base">
              <a:buSzTx/>
            </a:pPr>
            <a:r>
              <a:rPr lang="en-US" altLang="zh-CN" sz="1000">
                <a:latin typeface="Roboto Slab" charset="0"/>
                <a:ea typeface="微软雅黑" panose="020B0503020204020204" charset="-122"/>
                <a:cs typeface="Roboto Slab" charset="0"/>
                <a:sym typeface="+mn-ea"/>
              </a:rPr>
              <a:t>margin:...</a:t>
            </a:r>
            <a:endParaRPr lang="en-US" altLang="zh-CN" sz="1000">
              <a:latin typeface="Roboto Slab" charset="0"/>
              <a:ea typeface="微软雅黑" panose="020B0503020204020204" charset="-122"/>
              <a:cs typeface="Roboto Slab" charset="0"/>
              <a:sym typeface="+mn-ea"/>
            </a:endParaRPr>
          </a:p>
          <a:p>
            <a:pPr lvl="0" algn="l" fontAlgn="base">
              <a:buSzTx/>
            </a:pPr>
            <a:r>
              <a:rPr lang="en-US" altLang="zh-CN" sz="1000">
                <a:latin typeface="Roboto Slab" charset="0"/>
                <a:ea typeface="微软雅黑" panose="020B0503020204020204" charset="-122"/>
                <a:cs typeface="Roboto Slab" charset="0"/>
                <a:sym typeface="+mn-ea"/>
              </a:rPr>
              <a:t>border:...</a:t>
            </a:r>
            <a:endParaRPr lang="en-US" altLang="zh-CN" sz="1000">
              <a:latin typeface="Roboto Slab" charset="0"/>
              <a:ea typeface="微软雅黑" panose="020B0503020204020204" charset="-122"/>
              <a:cs typeface="Roboto Slab" charset="0"/>
              <a:sym typeface="+mn-ea"/>
            </a:endParaRPr>
          </a:p>
          <a:p>
            <a:pPr lvl="0" algn="l" fontAlgn="base">
              <a:buSzTx/>
            </a:pPr>
            <a:r>
              <a:rPr lang="en-US" altLang="zh-CN" sz="1000">
                <a:latin typeface="Roboto Slab" charset="0"/>
                <a:ea typeface="微软雅黑" panose="020B0503020204020204" charset="-122"/>
                <a:cs typeface="Roboto Slab" charset="0"/>
                <a:sym typeface="+mn-ea"/>
              </a:rPr>
              <a:t>padding:...</a:t>
            </a:r>
            <a:endParaRPr lang="en-US" altLang="zh-CN" sz="1000">
              <a:latin typeface="Roboto Slab" charset="0"/>
              <a:ea typeface="微软雅黑" panose="020B0503020204020204" charset="-122"/>
              <a:cs typeface="Roboto Slab" charset="0"/>
              <a:sym typeface="+mn-ea"/>
            </a:endParaRPr>
          </a:p>
        </p:txBody>
      </p:sp>
      <p:sp>
        <p:nvSpPr>
          <p:cNvPr id="153" name="圆角矩形 152"/>
          <p:cNvSpPr/>
          <p:nvPr/>
        </p:nvSpPr>
        <p:spPr>
          <a:xfrm>
            <a:off x="4061460" y="1036955"/>
            <a:ext cx="2242820" cy="1472565"/>
          </a:xfrm>
          <a:prstGeom prst="roundRect">
            <a:avLst>
              <a:gd name="adj" fmla="val 1400"/>
            </a:avLst>
          </a:prstGeom>
          <a:solidFill>
            <a:srgbClr val="F9CD9C"/>
          </a:solidFill>
          <a:ln w="952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l" fontAlgn="base">
              <a:buSzTx/>
            </a:pPr>
            <a:endParaRPr lang="en-US" altLang="zh-CN" sz="800">
              <a:latin typeface="Roboto Slab" charset="0"/>
              <a:ea typeface="微软雅黑" panose="020B0503020204020204" charset="-122"/>
              <a:cs typeface="Roboto Slab" charset="0"/>
              <a:sym typeface="+mn-ea"/>
            </a:endParaRPr>
          </a:p>
        </p:txBody>
      </p:sp>
      <p:sp>
        <p:nvSpPr>
          <p:cNvPr id="154" name="圆角矩形 153"/>
          <p:cNvSpPr/>
          <p:nvPr/>
        </p:nvSpPr>
        <p:spPr>
          <a:xfrm>
            <a:off x="4229735" y="1255395"/>
            <a:ext cx="1946910" cy="1042035"/>
          </a:xfrm>
          <a:prstGeom prst="roundRect">
            <a:avLst>
              <a:gd name="adj" fmla="val 1400"/>
            </a:avLst>
          </a:prstGeom>
          <a:solidFill>
            <a:srgbClr val="FDDE9C"/>
          </a:solidFill>
          <a:ln w="952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l" fontAlgn="base">
              <a:buSzTx/>
            </a:pPr>
            <a:endParaRPr lang="en-US" altLang="zh-CN" sz="800">
              <a:latin typeface="Roboto Slab" charset="0"/>
              <a:ea typeface="微软雅黑" panose="020B0503020204020204" charset="-122"/>
              <a:cs typeface="Roboto Slab" charset="0"/>
              <a:sym typeface="+mn-ea"/>
            </a:endParaRPr>
          </a:p>
        </p:txBody>
      </p:sp>
      <p:sp>
        <p:nvSpPr>
          <p:cNvPr id="155" name="圆角矩形 154"/>
          <p:cNvSpPr/>
          <p:nvPr/>
        </p:nvSpPr>
        <p:spPr>
          <a:xfrm>
            <a:off x="4397375" y="1485900"/>
            <a:ext cx="1573530" cy="654050"/>
          </a:xfrm>
          <a:prstGeom prst="roundRect">
            <a:avLst>
              <a:gd name="adj" fmla="val 1400"/>
            </a:avLst>
          </a:prstGeom>
          <a:solidFill>
            <a:srgbClr val="C5D18C"/>
          </a:solidFill>
          <a:ln w="952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l" fontAlgn="base">
              <a:buSzTx/>
            </a:pPr>
            <a:endParaRPr lang="en-US" altLang="zh-CN" sz="800">
              <a:latin typeface="Roboto Slab" charset="0"/>
              <a:ea typeface="微软雅黑" panose="020B0503020204020204" charset="-122"/>
              <a:cs typeface="Roboto Slab" charset="0"/>
              <a:sym typeface="+mn-ea"/>
            </a:endParaRPr>
          </a:p>
        </p:txBody>
      </p:sp>
      <p:sp>
        <p:nvSpPr>
          <p:cNvPr id="156" name="圆角矩形 155"/>
          <p:cNvSpPr/>
          <p:nvPr/>
        </p:nvSpPr>
        <p:spPr>
          <a:xfrm>
            <a:off x="4657090" y="1704340"/>
            <a:ext cx="1053465" cy="258445"/>
          </a:xfrm>
          <a:prstGeom prst="roundRect">
            <a:avLst>
              <a:gd name="adj" fmla="val 1400"/>
            </a:avLst>
          </a:prstGeom>
          <a:solidFill>
            <a:srgbClr val="A4C2F4"/>
          </a:solidFill>
          <a:ln w="952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l" fontAlgn="base">
              <a:buSzTx/>
            </a:pPr>
            <a:r>
              <a:rPr lang="en-US" altLang="zh-CN" sz="800">
                <a:solidFill>
                  <a:schemeClr val="tx1">
                    <a:lumMod val="65000"/>
                    <a:lumOff val="35000"/>
                  </a:schemeClr>
                </a:solidFill>
                <a:latin typeface="Roboto Slab" charset="0"/>
                <a:ea typeface="微软雅黑" panose="020B0503020204020204" charset="-122"/>
                <a:cs typeface="Roboto Slab" charset="0"/>
                <a:sym typeface="+mn-ea"/>
              </a:rPr>
              <a:t>content</a:t>
            </a:r>
            <a:endParaRPr lang="en-US" altLang="zh-CN" sz="800">
              <a:solidFill>
                <a:schemeClr val="tx1">
                  <a:lumMod val="65000"/>
                  <a:lumOff val="35000"/>
                </a:schemeClr>
              </a:solidFill>
              <a:latin typeface="Roboto Slab" charset="0"/>
              <a:ea typeface="微软雅黑" panose="020B0503020204020204" charset="-122"/>
              <a:cs typeface="Roboto Slab" charset="0"/>
              <a:sym typeface="+mn-ea"/>
            </a:endParaRPr>
          </a:p>
        </p:txBody>
      </p:sp>
      <p:sp>
        <p:nvSpPr>
          <p:cNvPr id="157" name="文本框 75"/>
          <p:cNvSpPr txBox="1"/>
          <p:nvPr/>
        </p:nvSpPr>
        <p:spPr>
          <a:xfrm>
            <a:off x="4450080" y="663575"/>
            <a:ext cx="1337945" cy="306705"/>
          </a:xfrm>
          <a:prstGeom prst="rect">
            <a:avLst/>
          </a:prstGeom>
          <a:noFill/>
          <a:ln w="9525">
            <a:noFill/>
          </a:ln>
        </p:spPr>
        <p:txBody>
          <a:bodyPr wrap="square" anchor="t">
            <a:spAutoFit/>
          </a:bodyPr>
          <a:p>
            <a:pPr algn="ctr"/>
            <a:r>
              <a:rPr lang="en-US" altLang="zh-CN" sz="1400">
                <a:latin typeface="Roboto Slab" charset="0"/>
                <a:ea typeface="微软雅黑" panose="020B0503020204020204" charset="-122"/>
              </a:rPr>
              <a:t>Box Model</a:t>
            </a:r>
            <a:endParaRPr lang="en-US" altLang="zh-CN" sz="1400">
              <a:latin typeface="Roboto Slab" charset="0"/>
              <a:ea typeface="微软雅黑" panose="020B0503020204020204" charset="-122"/>
            </a:endParaRPr>
          </a:p>
        </p:txBody>
      </p:sp>
      <p:sp>
        <p:nvSpPr>
          <p:cNvPr id="158" name="文本框 157"/>
          <p:cNvSpPr txBox="1"/>
          <p:nvPr/>
        </p:nvSpPr>
        <p:spPr>
          <a:xfrm>
            <a:off x="4384040" y="1474470"/>
            <a:ext cx="930275" cy="229870"/>
          </a:xfrm>
          <a:prstGeom prst="rect">
            <a:avLst/>
          </a:prstGeom>
          <a:noFill/>
        </p:spPr>
        <p:txBody>
          <a:bodyPr wrap="square" rtlCol="0">
            <a:spAutoFit/>
          </a:bodyPr>
          <a:p>
            <a:r>
              <a:rPr lang="en-US" altLang="zh-CN" sz="900">
                <a:solidFill>
                  <a:schemeClr val="tx1">
                    <a:lumMod val="65000"/>
                    <a:lumOff val="35000"/>
                  </a:schemeClr>
                </a:solidFill>
                <a:latin typeface="Roboto Slab" charset="0"/>
                <a:cs typeface="Roboto Slab" charset="0"/>
              </a:rPr>
              <a:t>padding</a:t>
            </a:r>
            <a:endParaRPr lang="en-US" altLang="zh-CN" sz="900">
              <a:solidFill>
                <a:schemeClr val="tx1">
                  <a:lumMod val="65000"/>
                  <a:lumOff val="35000"/>
                </a:schemeClr>
              </a:solidFill>
              <a:latin typeface="Roboto Slab" charset="0"/>
              <a:cs typeface="Roboto Slab" charset="0"/>
            </a:endParaRPr>
          </a:p>
        </p:txBody>
      </p:sp>
      <p:sp>
        <p:nvSpPr>
          <p:cNvPr id="159" name="文本框 158"/>
          <p:cNvSpPr txBox="1"/>
          <p:nvPr/>
        </p:nvSpPr>
        <p:spPr>
          <a:xfrm>
            <a:off x="4208780" y="1255395"/>
            <a:ext cx="596265" cy="229870"/>
          </a:xfrm>
          <a:prstGeom prst="rect">
            <a:avLst/>
          </a:prstGeom>
          <a:noFill/>
        </p:spPr>
        <p:txBody>
          <a:bodyPr wrap="square" rtlCol="0">
            <a:spAutoFit/>
          </a:bodyPr>
          <a:p>
            <a:r>
              <a:rPr lang="en-US" altLang="zh-CN" sz="900">
                <a:solidFill>
                  <a:schemeClr val="tx1">
                    <a:lumMod val="65000"/>
                    <a:lumOff val="35000"/>
                  </a:schemeClr>
                </a:solidFill>
                <a:latin typeface="Roboto Slab" charset="0"/>
                <a:cs typeface="Roboto Slab" charset="0"/>
              </a:rPr>
              <a:t>border</a:t>
            </a:r>
            <a:endParaRPr lang="en-US" altLang="zh-CN" sz="900">
              <a:solidFill>
                <a:schemeClr val="tx1">
                  <a:lumMod val="65000"/>
                  <a:lumOff val="35000"/>
                </a:schemeClr>
              </a:solidFill>
              <a:latin typeface="Roboto Slab" charset="0"/>
              <a:cs typeface="Roboto Slab" charset="0"/>
            </a:endParaRPr>
          </a:p>
        </p:txBody>
      </p:sp>
      <p:sp>
        <p:nvSpPr>
          <p:cNvPr id="160" name="文本框 159"/>
          <p:cNvSpPr txBox="1"/>
          <p:nvPr/>
        </p:nvSpPr>
        <p:spPr>
          <a:xfrm>
            <a:off x="4060825" y="1025525"/>
            <a:ext cx="596265" cy="229870"/>
          </a:xfrm>
          <a:prstGeom prst="rect">
            <a:avLst/>
          </a:prstGeom>
          <a:noFill/>
        </p:spPr>
        <p:txBody>
          <a:bodyPr wrap="square" rtlCol="0">
            <a:spAutoFit/>
          </a:bodyPr>
          <a:p>
            <a:r>
              <a:rPr lang="en-US" altLang="zh-CN" sz="900">
                <a:solidFill>
                  <a:schemeClr val="tx1">
                    <a:lumMod val="65000"/>
                    <a:lumOff val="35000"/>
                  </a:schemeClr>
                </a:solidFill>
                <a:latin typeface="Roboto Slab" charset="0"/>
                <a:cs typeface="Roboto Slab" charset="0"/>
              </a:rPr>
              <a:t>margin</a:t>
            </a:r>
            <a:endParaRPr lang="en-US" altLang="zh-CN" sz="900">
              <a:solidFill>
                <a:schemeClr val="tx1">
                  <a:lumMod val="65000"/>
                  <a:lumOff val="35000"/>
                </a:schemeClr>
              </a:solidFill>
              <a:latin typeface="Roboto Slab" charset="0"/>
              <a:cs typeface="Roboto Slab" charset="0"/>
            </a:endParaRPr>
          </a:p>
        </p:txBody>
      </p:sp>
      <p:sp>
        <p:nvSpPr>
          <p:cNvPr id="161" name="文本框 75"/>
          <p:cNvSpPr txBox="1"/>
          <p:nvPr/>
        </p:nvSpPr>
        <p:spPr>
          <a:xfrm>
            <a:off x="2202815" y="663575"/>
            <a:ext cx="1075690" cy="306705"/>
          </a:xfrm>
          <a:prstGeom prst="rect">
            <a:avLst/>
          </a:prstGeom>
          <a:noFill/>
          <a:ln w="9525">
            <a:noFill/>
          </a:ln>
        </p:spPr>
        <p:txBody>
          <a:bodyPr wrap="square" anchor="t">
            <a:spAutoFit/>
          </a:bodyPr>
          <a:p>
            <a:pPr algn="ctr"/>
            <a:r>
              <a:rPr lang="en-US" altLang="zh-CN" sz="1400">
                <a:latin typeface="Roboto Slab" charset="0"/>
                <a:ea typeface="微软雅黑" panose="020B0503020204020204" charset="-122"/>
              </a:rPr>
              <a:t>Style</a:t>
            </a:r>
            <a:endParaRPr lang="en-US" altLang="zh-CN" sz="1400">
              <a:latin typeface="Roboto Slab" charset="0"/>
              <a:ea typeface="微软雅黑" panose="020B0503020204020204" charset="-122"/>
            </a:endParaRPr>
          </a:p>
        </p:txBody>
      </p:sp>
      <p:sp>
        <p:nvSpPr>
          <p:cNvPr id="162" name="圆角矩形 161"/>
          <p:cNvSpPr/>
          <p:nvPr/>
        </p:nvSpPr>
        <p:spPr>
          <a:xfrm>
            <a:off x="6978015" y="1036955"/>
            <a:ext cx="1377315" cy="755650"/>
          </a:xfrm>
          <a:prstGeom prst="roundRect">
            <a:avLst>
              <a:gd name="adj" fmla="val 1400"/>
            </a:avLst>
          </a:prstGeom>
          <a:solidFill>
            <a:srgbClr val="79D7CE"/>
          </a:solidFill>
          <a:ln w="952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l" fontAlgn="base">
              <a:buSzTx/>
            </a:pPr>
            <a:r>
              <a:rPr lang="en-US" sz="1000">
                <a:latin typeface="Roboto Slab" charset="0"/>
                <a:ea typeface="微软雅黑" panose="020B0503020204020204" charset="-122"/>
                <a:cs typeface="Roboto Slab" charset="0"/>
                <a:sym typeface="+mn-ea"/>
              </a:rPr>
              <a:t>position:</a:t>
            </a:r>
            <a:endParaRPr lang="en-US" sz="1000">
              <a:latin typeface="Roboto Slab" charset="0"/>
              <a:ea typeface="微软雅黑" panose="020B0503020204020204" charset="-122"/>
              <a:cs typeface="Roboto Slab" charset="0"/>
              <a:sym typeface="+mn-ea"/>
            </a:endParaRPr>
          </a:p>
          <a:p>
            <a:pPr lvl="0" algn="l" fontAlgn="base">
              <a:buSzTx/>
            </a:pPr>
            <a:r>
              <a:rPr lang="en-US" sz="800">
                <a:solidFill>
                  <a:schemeClr val="tx1">
                    <a:lumMod val="65000"/>
                    <a:lumOff val="35000"/>
                  </a:schemeClr>
                </a:solidFill>
                <a:latin typeface="Roboto Slab" charset="0"/>
                <a:ea typeface="微软雅黑" panose="020B0503020204020204" charset="-122"/>
                <a:cs typeface="Roboto Slab" charset="0"/>
                <a:sym typeface="+mn-ea"/>
              </a:rPr>
              <a:t>left:12345, top:54321</a:t>
            </a:r>
            <a:endParaRPr lang="en-US" sz="1000">
              <a:latin typeface="Roboto Slab" charset="0"/>
              <a:ea typeface="微软雅黑" panose="020B0503020204020204" charset="-122"/>
              <a:cs typeface="Roboto Slab" charset="0"/>
              <a:sym typeface="+mn-ea"/>
            </a:endParaRPr>
          </a:p>
          <a:p>
            <a:pPr lvl="0" algn="l" fontAlgn="base">
              <a:buSzTx/>
            </a:pPr>
            <a:r>
              <a:rPr lang="en-US" sz="1000">
                <a:latin typeface="Roboto Slab" charset="0"/>
                <a:ea typeface="微软雅黑" panose="020B0503020204020204" charset="-122"/>
                <a:cs typeface="Roboto Slab" charset="0"/>
                <a:sym typeface="+mn-ea"/>
              </a:rPr>
              <a:t>size:</a:t>
            </a:r>
            <a:endParaRPr lang="en-US" sz="1000">
              <a:latin typeface="Roboto Slab" charset="0"/>
              <a:ea typeface="微软雅黑" panose="020B0503020204020204" charset="-122"/>
              <a:cs typeface="Roboto Slab" charset="0"/>
              <a:sym typeface="+mn-ea"/>
            </a:endParaRPr>
          </a:p>
          <a:p>
            <a:pPr lvl="0" algn="l" fontAlgn="base">
              <a:buSzTx/>
            </a:pPr>
            <a:r>
              <a:rPr lang="en-US" sz="800">
                <a:solidFill>
                  <a:schemeClr val="tx1">
                    <a:lumMod val="65000"/>
                    <a:lumOff val="35000"/>
                  </a:schemeClr>
                </a:solidFill>
                <a:latin typeface="Roboto Slab" charset="0"/>
                <a:ea typeface="微软雅黑" panose="020B0503020204020204" charset="-122"/>
                <a:cs typeface="Roboto Slab" charset="0"/>
                <a:sym typeface="+mn-ea"/>
              </a:rPr>
              <a:t>width:1234  height: 4321</a:t>
            </a:r>
            <a:endParaRPr lang="en-US" sz="1000">
              <a:latin typeface="Roboto Slab" charset="0"/>
              <a:ea typeface="微软雅黑" panose="020B0503020204020204" charset="-122"/>
              <a:cs typeface="Roboto Slab" charset="0"/>
              <a:sym typeface="+mn-ea"/>
            </a:endParaRPr>
          </a:p>
        </p:txBody>
      </p:sp>
      <p:sp>
        <p:nvSpPr>
          <p:cNvPr id="163" name="文本框 75"/>
          <p:cNvSpPr txBox="1"/>
          <p:nvPr/>
        </p:nvSpPr>
        <p:spPr>
          <a:xfrm>
            <a:off x="6871335" y="674370"/>
            <a:ext cx="1487170" cy="306705"/>
          </a:xfrm>
          <a:prstGeom prst="rect">
            <a:avLst/>
          </a:prstGeom>
          <a:noFill/>
          <a:ln w="9525">
            <a:noFill/>
          </a:ln>
        </p:spPr>
        <p:txBody>
          <a:bodyPr wrap="square" anchor="t">
            <a:spAutoFit/>
          </a:bodyPr>
          <a:p>
            <a:pPr algn="ctr"/>
            <a:r>
              <a:rPr lang="en-US" altLang="zh-CN" sz="1400">
                <a:latin typeface="Roboto Slab" charset="0"/>
                <a:ea typeface="微软雅黑" panose="020B0503020204020204" charset="-122"/>
              </a:rPr>
              <a:t>layout Info</a:t>
            </a:r>
            <a:endParaRPr lang="en-US" altLang="zh-CN" sz="1400">
              <a:latin typeface="Roboto Slab" charset="0"/>
              <a:ea typeface="微软雅黑" panose="020B0503020204020204" charset="-122"/>
            </a:endParaRPr>
          </a:p>
        </p:txBody>
      </p:sp>
      <p:sp>
        <p:nvSpPr>
          <p:cNvPr id="164" name="圆角矩形 163"/>
          <p:cNvSpPr/>
          <p:nvPr/>
        </p:nvSpPr>
        <p:spPr>
          <a:xfrm>
            <a:off x="6545580" y="2965450"/>
            <a:ext cx="2242820" cy="1472565"/>
          </a:xfrm>
          <a:prstGeom prst="roundRect">
            <a:avLst>
              <a:gd name="adj" fmla="val 1400"/>
            </a:avLst>
          </a:prstGeom>
          <a:solidFill>
            <a:schemeClr val="bg1">
              <a:lumMod val="85000"/>
            </a:schemeClr>
          </a:solidFill>
          <a:ln w="952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l" fontAlgn="base">
              <a:buSzTx/>
            </a:pPr>
            <a:endParaRPr lang="en-US" altLang="zh-CN" sz="800">
              <a:latin typeface="Roboto Slab" charset="0"/>
              <a:ea typeface="微软雅黑" panose="020B0503020204020204" charset="-122"/>
              <a:cs typeface="Roboto Slab" charset="0"/>
              <a:sym typeface="+mn-ea"/>
            </a:endParaRPr>
          </a:p>
        </p:txBody>
      </p:sp>
      <p:sp>
        <p:nvSpPr>
          <p:cNvPr id="168" name="文本框 75"/>
          <p:cNvSpPr txBox="1"/>
          <p:nvPr/>
        </p:nvSpPr>
        <p:spPr>
          <a:xfrm>
            <a:off x="6934200" y="2625090"/>
            <a:ext cx="1337945" cy="306705"/>
          </a:xfrm>
          <a:prstGeom prst="rect">
            <a:avLst/>
          </a:prstGeom>
          <a:noFill/>
          <a:ln w="9525">
            <a:noFill/>
          </a:ln>
        </p:spPr>
        <p:txBody>
          <a:bodyPr wrap="square" anchor="t">
            <a:spAutoFit/>
          </a:bodyPr>
          <a:p>
            <a:pPr algn="ctr"/>
            <a:r>
              <a:rPr lang="en-US" altLang="zh-CN" sz="1400">
                <a:latin typeface="Roboto Slab" charset="0"/>
                <a:ea typeface="微软雅黑" panose="020B0503020204020204" charset="-122"/>
              </a:rPr>
              <a:t>layout Result</a:t>
            </a:r>
            <a:endParaRPr lang="en-US" altLang="zh-CN" sz="1400">
              <a:latin typeface="Roboto Slab" charset="0"/>
              <a:ea typeface="微软雅黑" panose="020B0503020204020204" charset="-122"/>
            </a:endParaRPr>
          </a:p>
        </p:txBody>
      </p:sp>
      <p:sp>
        <p:nvSpPr>
          <p:cNvPr id="172" name="圆角矩形 171"/>
          <p:cNvSpPr/>
          <p:nvPr/>
        </p:nvSpPr>
        <p:spPr>
          <a:xfrm>
            <a:off x="6693535" y="3124835"/>
            <a:ext cx="535940" cy="410210"/>
          </a:xfrm>
          <a:prstGeom prst="roundRect">
            <a:avLst>
              <a:gd name="adj" fmla="val 1400"/>
            </a:avLst>
          </a:prstGeom>
          <a:solidFill>
            <a:srgbClr val="F9CD9C"/>
          </a:solidFill>
          <a:ln w="952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l" fontAlgn="base">
              <a:buSzTx/>
            </a:pPr>
            <a:endParaRPr lang="en-US" altLang="zh-CN" sz="800">
              <a:latin typeface="Roboto Slab" charset="0"/>
              <a:ea typeface="微软雅黑" panose="020B0503020204020204" charset="-122"/>
              <a:cs typeface="Roboto Slab" charset="0"/>
              <a:sym typeface="+mn-ea"/>
            </a:endParaRPr>
          </a:p>
        </p:txBody>
      </p:sp>
      <p:sp>
        <p:nvSpPr>
          <p:cNvPr id="173" name="圆角矩形 172"/>
          <p:cNvSpPr/>
          <p:nvPr/>
        </p:nvSpPr>
        <p:spPr>
          <a:xfrm>
            <a:off x="7229475" y="3124835"/>
            <a:ext cx="535940" cy="410210"/>
          </a:xfrm>
          <a:prstGeom prst="roundRect">
            <a:avLst>
              <a:gd name="adj" fmla="val 1400"/>
            </a:avLst>
          </a:prstGeom>
          <a:solidFill>
            <a:srgbClr val="F9CD9C"/>
          </a:solidFill>
          <a:ln w="952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l" fontAlgn="base">
              <a:buSzTx/>
            </a:pPr>
            <a:endParaRPr lang="en-US" altLang="zh-CN" sz="800">
              <a:latin typeface="Roboto Slab" charset="0"/>
              <a:ea typeface="微软雅黑" panose="020B0503020204020204" charset="-122"/>
              <a:cs typeface="Roboto Slab" charset="0"/>
              <a:sym typeface="+mn-ea"/>
            </a:endParaRPr>
          </a:p>
        </p:txBody>
      </p:sp>
      <p:sp>
        <p:nvSpPr>
          <p:cNvPr id="175" name="圆角矩形 174"/>
          <p:cNvSpPr/>
          <p:nvPr/>
        </p:nvSpPr>
        <p:spPr>
          <a:xfrm>
            <a:off x="6693535" y="3535045"/>
            <a:ext cx="1967865" cy="301625"/>
          </a:xfrm>
          <a:prstGeom prst="roundRect">
            <a:avLst>
              <a:gd name="adj" fmla="val 1400"/>
            </a:avLst>
          </a:prstGeom>
          <a:solidFill>
            <a:srgbClr val="F9CD9C"/>
          </a:solidFill>
          <a:ln w="952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l" fontAlgn="base">
              <a:buSzTx/>
            </a:pPr>
            <a:endParaRPr lang="en-US" altLang="zh-CN" sz="800">
              <a:latin typeface="Roboto Slab" charset="0"/>
              <a:ea typeface="微软雅黑" panose="020B0503020204020204" charset="-122"/>
              <a:cs typeface="Roboto Slab" charset="0"/>
              <a:sym typeface="+mn-ea"/>
            </a:endParaRPr>
          </a:p>
        </p:txBody>
      </p:sp>
      <p:sp>
        <p:nvSpPr>
          <p:cNvPr id="174" name="圆角矩形 173"/>
          <p:cNvSpPr/>
          <p:nvPr/>
        </p:nvSpPr>
        <p:spPr>
          <a:xfrm>
            <a:off x="7564120" y="3653155"/>
            <a:ext cx="957580" cy="638175"/>
          </a:xfrm>
          <a:prstGeom prst="roundRect">
            <a:avLst>
              <a:gd name="adj" fmla="val 1400"/>
            </a:avLst>
          </a:prstGeom>
          <a:solidFill>
            <a:srgbClr val="F9CD9C"/>
          </a:solidFill>
          <a:ln w="952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l" fontAlgn="base">
              <a:buSzTx/>
            </a:pPr>
            <a:endParaRPr lang="en-US" altLang="zh-CN" sz="800">
              <a:latin typeface="Roboto Slab" charset="0"/>
              <a:ea typeface="微软雅黑" panose="020B0503020204020204" charset="-122"/>
              <a:cs typeface="Roboto Slab" charset="0"/>
              <a:sym typeface="+mn-ea"/>
            </a:endParaRPr>
          </a:p>
        </p:txBody>
      </p:sp>
      <p:sp>
        <p:nvSpPr>
          <p:cNvPr id="176" name="左箭头 175"/>
          <p:cNvSpPr/>
          <p:nvPr/>
        </p:nvSpPr>
        <p:spPr>
          <a:xfrm rot="10800000">
            <a:off x="1690370" y="1109345"/>
            <a:ext cx="443230" cy="240030"/>
          </a:xfrm>
          <a:prstGeom prst="leftArrow">
            <a:avLst>
              <a:gd name="adj1" fmla="val 50000"/>
              <a:gd name="adj2" fmla="val 72222"/>
            </a:avLst>
          </a:prstGeom>
          <a:solidFill>
            <a:srgbClr val="696770"/>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177" name="左箭头 176"/>
          <p:cNvSpPr/>
          <p:nvPr/>
        </p:nvSpPr>
        <p:spPr>
          <a:xfrm rot="10800000">
            <a:off x="3534410" y="1109345"/>
            <a:ext cx="370205" cy="240030"/>
          </a:xfrm>
          <a:prstGeom prst="leftArrow">
            <a:avLst>
              <a:gd name="adj1" fmla="val 50000"/>
              <a:gd name="adj2" fmla="val 72222"/>
            </a:avLst>
          </a:prstGeom>
          <a:solidFill>
            <a:srgbClr val="696770"/>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178" name="左箭头 177"/>
          <p:cNvSpPr/>
          <p:nvPr/>
        </p:nvSpPr>
        <p:spPr>
          <a:xfrm rot="10800000">
            <a:off x="6462395" y="1109345"/>
            <a:ext cx="343535" cy="240030"/>
          </a:xfrm>
          <a:prstGeom prst="leftArrow">
            <a:avLst>
              <a:gd name="adj1" fmla="val 50000"/>
              <a:gd name="adj2" fmla="val 72222"/>
            </a:avLst>
          </a:prstGeom>
          <a:solidFill>
            <a:srgbClr val="696770"/>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179" name="左箭头 178"/>
          <p:cNvSpPr/>
          <p:nvPr/>
        </p:nvSpPr>
        <p:spPr>
          <a:xfrm rot="16200000">
            <a:off x="7359015" y="2145030"/>
            <a:ext cx="488950" cy="240030"/>
          </a:xfrm>
          <a:prstGeom prst="leftArrow">
            <a:avLst>
              <a:gd name="adj1" fmla="val 50000"/>
              <a:gd name="adj2" fmla="val 72222"/>
            </a:avLst>
          </a:prstGeom>
          <a:solidFill>
            <a:srgbClr val="696770"/>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180" name="左箭头 179"/>
          <p:cNvSpPr/>
          <p:nvPr/>
        </p:nvSpPr>
        <p:spPr>
          <a:xfrm>
            <a:off x="6069330" y="3653155"/>
            <a:ext cx="343535" cy="240030"/>
          </a:xfrm>
          <a:prstGeom prst="leftArrow">
            <a:avLst>
              <a:gd name="adj1" fmla="val 50000"/>
              <a:gd name="adj2" fmla="val 72222"/>
            </a:avLst>
          </a:prstGeom>
          <a:solidFill>
            <a:srgbClr val="696770"/>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pic>
        <p:nvPicPr>
          <p:cNvPr id="183" name="图片 182"/>
          <p:cNvPicPr>
            <a:picLocks noChangeAspect="1"/>
          </p:cNvPicPr>
          <p:nvPr/>
        </p:nvPicPr>
        <p:blipFill>
          <a:blip r:embed="rId1"/>
          <a:stretch>
            <a:fillRect/>
          </a:stretch>
        </p:blipFill>
        <p:spPr>
          <a:xfrm>
            <a:off x="4481195" y="2965450"/>
            <a:ext cx="1489710" cy="1048385"/>
          </a:xfrm>
          <a:prstGeom prst="rect">
            <a:avLst/>
          </a:prstGeom>
        </p:spPr>
      </p:pic>
      <p:sp>
        <p:nvSpPr>
          <p:cNvPr id="184" name="文本框 75"/>
          <p:cNvSpPr txBox="1"/>
          <p:nvPr/>
        </p:nvSpPr>
        <p:spPr>
          <a:xfrm>
            <a:off x="4657090" y="4099560"/>
            <a:ext cx="1671320" cy="398780"/>
          </a:xfrm>
          <a:prstGeom prst="rect">
            <a:avLst/>
          </a:prstGeom>
          <a:noFill/>
          <a:ln w="9525">
            <a:noFill/>
          </a:ln>
        </p:spPr>
        <p:txBody>
          <a:bodyPr wrap="square" anchor="t">
            <a:spAutoFit/>
          </a:bodyPr>
          <a:p>
            <a:pPr algn="l"/>
            <a:r>
              <a:rPr lang="zh-CN" altLang="en-US" sz="1000">
                <a:latin typeface="微软雅黑" panose="020B0503020204020204" charset="-122"/>
                <a:ea typeface="微软雅黑" panose="020B0503020204020204" charset="-122"/>
              </a:rPr>
              <a:t>布局没毛病</a:t>
            </a:r>
            <a:endParaRPr lang="zh-CN" altLang="en-US" sz="1000">
              <a:latin typeface="微软雅黑" panose="020B0503020204020204" charset="-122"/>
              <a:ea typeface="微软雅黑" panose="020B0503020204020204" charset="-122"/>
            </a:endParaRPr>
          </a:p>
          <a:p>
            <a:pPr algn="l"/>
            <a:r>
              <a:rPr lang="en-US" altLang="zh-CN" sz="1000">
                <a:latin typeface="微软雅黑" panose="020B0503020204020204" charset="-122"/>
                <a:ea typeface="微软雅黑" panose="020B0503020204020204" charset="-122"/>
              </a:rPr>
              <a:t>But</a:t>
            </a:r>
            <a:r>
              <a:rPr lang="zh-CN" altLang="en-US" sz="1000">
                <a:latin typeface="微软雅黑" panose="020B0503020204020204" charset="-122"/>
                <a:ea typeface="微软雅黑" panose="020B0503020204020204" charset="-122"/>
              </a:rPr>
              <a:t>覆盖顺序有毛病！！</a:t>
            </a:r>
            <a:endParaRPr lang="en-US" altLang="zh-CN" sz="1000">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p14:dur="500">
        <p:push dir="u"/>
      </p:transition>
    </mc:Choice>
    <mc:Fallback>
      <p:transition>
        <p:push dir="u"/>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142" name="Google Shape;142;p20"/>
          <p:cNvGrpSpPr/>
          <p:nvPr/>
        </p:nvGrpSpPr>
        <p:grpSpPr>
          <a:xfrm>
            <a:off x="5064125" y="1273810"/>
            <a:ext cx="2914015" cy="1790700"/>
            <a:chOff x="1830225" y="1819475"/>
            <a:chExt cx="4747800" cy="3477300"/>
          </a:xfrm>
          <a:solidFill>
            <a:srgbClr val="EA4335">
              <a:alpha val="41000"/>
            </a:srgbClr>
          </a:solidFill>
        </p:grpSpPr>
        <p:sp>
          <p:nvSpPr>
            <p:cNvPr id="143" name="Google Shape;143;p20"/>
            <p:cNvSpPr/>
            <p:nvPr/>
          </p:nvSpPr>
          <p:spPr>
            <a:xfrm>
              <a:off x="1830225" y="1819475"/>
              <a:ext cx="4747800" cy="3477300"/>
            </a:xfrm>
            <a:prstGeom prst="rect">
              <a:avLst/>
            </a:prstGeom>
            <a:solidFill>
              <a:srgbClr val="EA4335">
                <a:alpha val="81000"/>
              </a:srgbClr>
            </a:solidFill>
            <a:ln w="76200" cap="flat" cmpd="sng">
              <a:solidFill>
                <a:srgbClr val="696770"/>
              </a:solidFill>
              <a:prstDash val="solid"/>
              <a:round/>
              <a:headEnd type="none" w="sm" len="sm"/>
              <a:tailEnd type="none" w="sm" len="sm"/>
            </a:ln>
          </p:spPr>
          <p:txBody>
            <a:bodyPr spcFirstLastPara="1" wrap="square" lIns="91425" tIns="91425" rIns="91425" bIns="91425" anchor="t" anchorCtr="0">
              <a:noAutofit/>
            </a:bodyPr>
            <a:p>
              <a:pPr marL="0" lvl="0" indent="0" algn="l" rtl="0">
                <a:spcBef>
                  <a:spcPts val="0"/>
                </a:spcBef>
                <a:spcAft>
                  <a:spcPts val="0"/>
                </a:spcAft>
                <a:buNone/>
              </a:pPr>
              <a:r>
                <a:rPr lang="en-GB" sz="1000">
                  <a:solidFill>
                    <a:schemeClr val="bg1"/>
                  </a:solidFill>
                  <a:latin typeface="Roboto Slab" charset="0"/>
                  <a:cs typeface="Roboto Slab" charset="0"/>
                </a:rPr>
                <a:t>position: absolute;</a:t>
              </a:r>
              <a:endParaRPr lang="en-GB" sz="1000">
                <a:solidFill>
                  <a:schemeClr val="bg1"/>
                </a:solidFill>
                <a:latin typeface="Roboto Slab" charset="0"/>
                <a:cs typeface="Roboto Slab" charset="0"/>
              </a:endParaRPr>
            </a:p>
            <a:p>
              <a:pPr marL="0" lvl="0" indent="0" algn="l" rtl="0">
                <a:spcBef>
                  <a:spcPts val="0"/>
                </a:spcBef>
                <a:spcAft>
                  <a:spcPts val="0"/>
                </a:spcAft>
                <a:buNone/>
              </a:pPr>
              <a:r>
                <a:rPr lang="en-GB" sz="1000">
                  <a:solidFill>
                    <a:schemeClr val="bg1"/>
                  </a:solidFill>
                  <a:latin typeface="Roboto Slab" charset="0"/>
                  <a:cs typeface="Roboto Slab" charset="0"/>
                </a:rPr>
                <a:t>z-index: -1;</a:t>
              </a:r>
              <a:endParaRPr lang="en-GB" sz="1000">
                <a:solidFill>
                  <a:schemeClr val="bg1"/>
                </a:solidFill>
                <a:latin typeface="Roboto Slab" charset="0"/>
                <a:cs typeface="Roboto Slab" charset="0"/>
              </a:endParaRPr>
            </a:p>
          </p:txBody>
        </p:sp>
        <p:sp>
          <p:nvSpPr>
            <p:cNvPr id="144" name="Google Shape;144;p20"/>
            <p:cNvSpPr/>
            <p:nvPr/>
          </p:nvSpPr>
          <p:spPr>
            <a:xfrm>
              <a:off x="2871037" y="2756619"/>
              <a:ext cx="2411663" cy="1603011"/>
            </a:xfrm>
            <a:prstGeom prst="rect">
              <a:avLst/>
            </a:prstGeom>
            <a:solidFill>
              <a:srgbClr val="DA5961"/>
            </a:solidFill>
            <a:ln w="19050" cap="flat" cmpd="sng">
              <a:solidFill>
                <a:srgbClr val="696770"/>
              </a:solidFill>
              <a:prstDash val="solid"/>
              <a:round/>
              <a:headEnd type="none" w="sm" len="sm"/>
              <a:tailEnd type="none" w="sm" len="sm"/>
            </a:ln>
          </p:spPr>
          <p:txBody>
            <a:bodyPr spcFirstLastPara="1" wrap="square" lIns="91425" tIns="91425" rIns="91425" bIns="91425" anchor="t" anchorCtr="0">
              <a:noAutofit/>
            </a:bodyPr>
            <a:p>
              <a:pPr marL="0" lvl="0" indent="0" algn="r" rtl="0">
                <a:spcBef>
                  <a:spcPts val="0"/>
                </a:spcBef>
                <a:spcAft>
                  <a:spcPts val="0"/>
                </a:spcAft>
                <a:buNone/>
              </a:pPr>
              <a:r>
                <a:rPr lang="en-GB" sz="1000">
                  <a:solidFill>
                    <a:schemeClr val="bg1"/>
                  </a:solidFill>
                  <a:latin typeface="Roboto Slab" charset="0"/>
                  <a:cs typeface="Roboto Slab" charset="0"/>
                </a:rPr>
                <a:t>z-index: 7;</a:t>
              </a:r>
              <a:endParaRPr lang="en-GB" sz="1000">
                <a:solidFill>
                  <a:schemeClr val="bg1"/>
                </a:solidFill>
                <a:latin typeface="Roboto Slab" charset="0"/>
                <a:cs typeface="Roboto Slab" charset="0"/>
              </a:endParaRPr>
            </a:p>
          </p:txBody>
        </p:sp>
        <p:sp>
          <p:nvSpPr>
            <p:cNvPr id="145" name="Google Shape;145;p20"/>
            <p:cNvSpPr/>
            <p:nvPr/>
          </p:nvSpPr>
          <p:spPr>
            <a:xfrm>
              <a:off x="3146241" y="3439748"/>
              <a:ext cx="2411663" cy="1318168"/>
            </a:xfrm>
            <a:prstGeom prst="rect">
              <a:avLst/>
            </a:prstGeom>
            <a:solidFill>
              <a:srgbClr val="DA5961"/>
            </a:solidFill>
            <a:ln w="19050" cap="flat" cmpd="sng">
              <a:solidFill>
                <a:srgbClr val="696770"/>
              </a:solidFill>
              <a:prstDash val="solid"/>
              <a:round/>
              <a:headEnd type="none" w="sm" len="sm"/>
              <a:tailEnd type="none" w="sm" len="sm"/>
            </a:ln>
          </p:spPr>
          <p:txBody>
            <a:bodyPr spcFirstLastPara="1" wrap="square" lIns="91425" tIns="91425" rIns="91425" bIns="91425" anchor="t" anchorCtr="0">
              <a:noAutofit/>
            </a:bodyPr>
            <a:p>
              <a:pPr marL="0" lvl="0" indent="0" algn="r" rtl="0">
                <a:spcBef>
                  <a:spcPts val="0"/>
                </a:spcBef>
                <a:spcAft>
                  <a:spcPts val="0"/>
                </a:spcAft>
                <a:buNone/>
              </a:pPr>
              <a:r>
                <a:rPr lang="en-GB" sz="1000">
                  <a:solidFill>
                    <a:schemeClr val="bg1"/>
                  </a:solidFill>
                  <a:latin typeface="Roboto Slab" charset="0"/>
                  <a:cs typeface="Roboto Slab" charset="0"/>
                </a:rPr>
                <a:t>z-index: 8;</a:t>
              </a:r>
              <a:endParaRPr lang="en-GB" sz="1000">
                <a:solidFill>
                  <a:schemeClr val="bg1"/>
                </a:solidFill>
                <a:latin typeface="Roboto Slab" charset="0"/>
                <a:cs typeface="Roboto Slab" charset="0"/>
              </a:endParaRPr>
            </a:p>
          </p:txBody>
        </p:sp>
        <p:sp>
          <p:nvSpPr>
            <p:cNvPr id="146" name="Google Shape;146;p20"/>
            <p:cNvSpPr/>
            <p:nvPr/>
          </p:nvSpPr>
          <p:spPr>
            <a:xfrm>
              <a:off x="3535254" y="4077253"/>
              <a:ext cx="2230607" cy="990167"/>
            </a:xfrm>
            <a:prstGeom prst="rect">
              <a:avLst/>
            </a:prstGeom>
            <a:solidFill>
              <a:srgbClr val="DA5961"/>
            </a:solidFill>
            <a:ln w="19050" cap="flat" cmpd="sng">
              <a:solidFill>
                <a:srgbClr val="696770"/>
              </a:solidFill>
              <a:prstDash val="solid"/>
              <a:round/>
              <a:headEnd type="none" w="sm" len="sm"/>
              <a:tailEnd type="none" w="sm" len="sm"/>
            </a:ln>
          </p:spPr>
          <p:txBody>
            <a:bodyPr spcFirstLastPara="1" wrap="square" lIns="91425" tIns="91425" rIns="91425" bIns="91425" anchor="t" anchorCtr="0">
              <a:noAutofit/>
            </a:bodyPr>
            <a:p>
              <a:pPr marL="0" lvl="0" indent="0" algn="r" rtl="0">
                <a:spcBef>
                  <a:spcPts val="0"/>
                </a:spcBef>
                <a:spcAft>
                  <a:spcPts val="0"/>
                </a:spcAft>
                <a:buNone/>
              </a:pPr>
              <a:r>
                <a:rPr lang="en-US" altLang="en-GB" sz="1000">
                  <a:solidFill>
                    <a:schemeClr val="bg1"/>
                  </a:solidFill>
                  <a:latin typeface="Roboto Slab" charset="0"/>
                  <a:cs typeface="Roboto Slab" charset="0"/>
                </a:rPr>
                <a:t>   </a:t>
              </a:r>
              <a:r>
                <a:rPr lang="en-GB" sz="1000">
                  <a:solidFill>
                    <a:schemeClr val="bg1"/>
                  </a:solidFill>
                  <a:latin typeface="Roboto Slab" charset="0"/>
                  <a:cs typeface="Roboto Slab" charset="0"/>
                </a:rPr>
                <a:t>z-index: 9;</a:t>
              </a:r>
              <a:endParaRPr lang="en-GB" sz="1000">
                <a:solidFill>
                  <a:schemeClr val="bg1"/>
                </a:solidFill>
                <a:latin typeface="Roboto Slab" charset="0"/>
                <a:cs typeface="Roboto Slab" charset="0"/>
              </a:endParaRPr>
            </a:p>
          </p:txBody>
        </p:sp>
      </p:grpSp>
      <p:grpSp>
        <p:nvGrpSpPr>
          <p:cNvPr id="147" name="Google Shape;147;p20"/>
          <p:cNvGrpSpPr/>
          <p:nvPr/>
        </p:nvGrpSpPr>
        <p:grpSpPr>
          <a:xfrm>
            <a:off x="2642870" y="2437130"/>
            <a:ext cx="3737610" cy="2343150"/>
            <a:chOff x="395150" y="3512005"/>
            <a:chExt cx="4747800" cy="3099223"/>
          </a:xfrm>
          <a:solidFill>
            <a:srgbClr val="3498DB"/>
          </a:solidFill>
        </p:grpSpPr>
        <p:grpSp>
          <p:nvGrpSpPr>
            <p:cNvPr id="148" name="Google Shape;148;p20"/>
            <p:cNvGrpSpPr/>
            <p:nvPr/>
          </p:nvGrpSpPr>
          <p:grpSpPr>
            <a:xfrm>
              <a:off x="395150" y="3512005"/>
              <a:ext cx="4747800" cy="3099223"/>
              <a:chOff x="1830225" y="1602827"/>
              <a:chExt cx="4747800" cy="3693948"/>
            </a:xfrm>
            <a:grpFill/>
          </p:grpSpPr>
          <p:sp>
            <p:nvSpPr>
              <p:cNvPr id="149" name="Google Shape;149;p20"/>
              <p:cNvSpPr/>
              <p:nvPr/>
            </p:nvSpPr>
            <p:spPr>
              <a:xfrm>
                <a:off x="1830225" y="1602827"/>
                <a:ext cx="4747800" cy="3693948"/>
              </a:xfrm>
              <a:prstGeom prst="rect">
                <a:avLst/>
              </a:prstGeom>
              <a:solidFill>
                <a:srgbClr val="FBBC04"/>
              </a:solidFill>
              <a:ln w="76200" cap="flat" cmpd="sng">
                <a:solidFill>
                  <a:srgbClr val="696770"/>
                </a:solidFill>
                <a:prstDash val="solid"/>
                <a:round/>
                <a:headEnd type="none" w="sm" len="sm"/>
                <a:tailEnd type="none" w="sm" len="sm"/>
              </a:ln>
            </p:spPr>
            <p:txBody>
              <a:bodyPr spcFirstLastPara="1" wrap="square" lIns="91425" tIns="91425" rIns="91425" bIns="91425" anchor="t" anchorCtr="0">
                <a:noAutofit/>
              </a:bodyPr>
              <a:p>
                <a:pPr marL="0" lvl="0" indent="0" algn="l" rtl="0">
                  <a:spcBef>
                    <a:spcPts val="0"/>
                  </a:spcBef>
                  <a:spcAft>
                    <a:spcPts val="0"/>
                  </a:spcAft>
                  <a:buNone/>
                </a:pPr>
                <a:endParaRPr lang="en-GB" sz="1000">
                  <a:solidFill>
                    <a:schemeClr val="bg1"/>
                  </a:solidFill>
                  <a:latin typeface="Roboto Slab" charset="0"/>
                  <a:cs typeface="Roboto Slab" charset="0"/>
                </a:endParaRPr>
              </a:p>
              <a:p>
                <a:pPr marL="0" lvl="0" indent="0" algn="l" rtl="0">
                  <a:spcBef>
                    <a:spcPts val="0"/>
                  </a:spcBef>
                  <a:spcAft>
                    <a:spcPts val="0"/>
                  </a:spcAft>
                  <a:buNone/>
                </a:pPr>
                <a:endParaRPr lang="en-GB" sz="1000">
                  <a:solidFill>
                    <a:schemeClr val="bg1"/>
                  </a:solidFill>
                  <a:latin typeface="Roboto Slab" charset="0"/>
                  <a:cs typeface="Roboto Slab" charset="0"/>
                </a:endParaRPr>
              </a:p>
              <a:p>
                <a:pPr marL="0" lvl="0" indent="0" algn="l" rtl="0">
                  <a:spcBef>
                    <a:spcPts val="0"/>
                  </a:spcBef>
                  <a:spcAft>
                    <a:spcPts val="0"/>
                  </a:spcAft>
                  <a:buNone/>
                </a:pPr>
                <a:endParaRPr lang="en-GB" sz="1000">
                  <a:solidFill>
                    <a:schemeClr val="bg1"/>
                  </a:solidFill>
                  <a:latin typeface="Roboto Slab" charset="0"/>
                  <a:cs typeface="Roboto Slab" charset="0"/>
                </a:endParaRPr>
              </a:p>
              <a:p>
                <a:pPr marL="0" lvl="0" indent="0" algn="l" rtl="0">
                  <a:spcBef>
                    <a:spcPts val="0"/>
                  </a:spcBef>
                  <a:spcAft>
                    <a:spcPts val="0"/>
                  </a:spcAft>
                  <a:buNone/>
                </a:pPr>
                <a:endParaRPr lang="en-GB" sz="1000">
                  <a:solidFill>
                    <a:schemeClr val="bg1"/>
                  </a:solidFill>
                  <a:latin typeface="Roboto Slab" charset="0"/>
                  <a:cs typeface="Roboto Slab" charset="0"/>
                </a:endParaRPr>
              </a:p>
              <a:p>
                <a:pPr marL="0" lvl="0" indent="0" algn="l" rtl="0">
                  <a:spcBef>
                    <a:spcPts val="0"/>
                  </a:spcBef>
                  <a:spcAft>
                    <a:spcPts val="0"/>
                  </a:spcAft>
                  <a:buNone/>
                </a:pPr>
                <a:endParaRPr lang="en-GB" sz="1000">
                  <a:solidFill>
                    <a:schemeClr val="bg1"/>
                  </a:solidFill>
                  <a:latin typeface="Roboto Slab" charset="0"/>
                  <a:cs typeface="Roboto Slab" charset="0"/>
                </a:endParaRPr>
              </a:p>
              <a:p>
                <a:pPr marL="0" lvl="0" indent="0" algn="l" rtl="0">
                  <a:spcBef>
                    <a:spcPts val="0"/>
                  </a:spcBef>
                  <a:spcAft>
                    <a:spcPts val="0"/>
                  </a:spcAft>
                  <a:buNone/>
                </a:pPr>
                <a:endParaRPr lang="en-GB" sz="1000">
                  <a:solidFill>
                    <a:schemeClr val="bg1"/>
                  </a:solidFill>
                  <a:latin typeface="Roboto Slab" charset="0"/>
                  <a:cs typeface="Roboto Slab" charset="0"/>
                </a:endParaRPr>
              </a:p>
              <a:p>
                <a:pPr marL="0" lvl="0" indent="0" algn="l" rtl="0">
                  <a:spcBef>
                    <a:spcPts val="0"/>
                  </a:spcBef>
                  <a:spcAft>
                    <a:spcPts val="0"/>
                  </a:spcAft>
                  <a:buNone/>
                </a:pPr>
                <a:endParaRPr lang="en-GB" sz="1000">
                  <a:solidFill>
                    <a:schemeClr val="bg1"/>
                  </a:solidFill>
                  <a:latin typeface="Roboto Slab" charset="0"/>
                  <a:cs typeface="Roboto Slab" charset="0"/>
                </a:endParaRPr>
              </a:p>
              <a:p>
                <a:pPr marL="0" lvl="0" indent="0" algn="l" rtl="0">
                  <a:spcBef>
                    <a:spcPts val="0"/>
                  </a:spcBef>
                  <a:spcAft>
                    <a:spcPts val="0"/>
                  </a:spcAft>
                  <a:buNone/>
                </a:pPr>
                <a:endParaRPr lang="en-GB" sz="1000">
                  <a:solidFill>
                    <a:schemeClr val="bg1"/>
                  </a:solidFill>
                  <a:latin typeface="Roboto Slab" charset="0"/>
                  <a:cs typeface="Roboto Slab" charset="0"/>
                </a:endParaRPr>
              </a:p>
              <a:p>
                <a:pPr marL="0" lvl="0" indent="0" algn="l" rtl="0">
                  <a:spcBef>
                    <a:spcPts val="0"/>
                  </a:spcBef>
                  <a:spcAft>
                    <a:spcPts val="0"/>
                  </a:spcAft>
                  <a:buNone/>
                </a:pPr>
                <a:endParaRPr lang="en-GB" sz="1000">
                  <a:solidFill>
                    <a:schemeClr val="bg1"/>
                  </a:solidFill>
                  <a:latin typeface="Roboto Slab" charset="0"/>
                  <a:cs typeface="Roboto Slab" charset="0"/>
                </a:endParaRPr>
              </a:p>
              <a:p>
                <a:pPr marL="0" lvl="0" indent="0" algn="l" rtl="0">
                  <a:spcBef>
                    <a:spcPts val="0"/>
                  </a:spcBef>
                  <a:spcAft>
                    <a:spcPts val="0"/>
                  </a:spcAft>
                  <a:buNone/>
                </a:pPr>
                <a:endParaRPr lang="en-GB" sz="1000">
                  <a:solidFill>
                    <a:schemeClr val="bg1"/>
                  </a:solidFill>
                  <a:latin typeface="Roboto Slab" charset="0"/>
                  <a:cs typeface="Roboto Slab" charset="0"/>
                </a:endParaRPr>
              </a:p>
              <a:p>
                <a:pPr marL="0" lvl="0" indent="0" algn="l" rtl="0">
                  <a:spcBef>
                    <a:spcPts val="0"/>
                  </a:spcBef>
                  <a:spcAft>
                    <a:spcPts val="0"/>
                  </a:spcAft>
                  <a:buNone/>
                </a:pPr>
                <a:endParaRPr lang="en-GB" sz="1000">
                  <a:solidFill>
                    <a:schemeClr val="bg1"/>
                  </a:solidFill>
                  <a:latin typeface="Roboto Slab" charset="0"/>
                  <a:cs typeface="Roboto Slab" charset="0"/>
                </a:endParaRPr>
              </a:p>
              <a:p>
                <a:pPr marL="0" lvl="0" indent="0" algn="l" rtl="0">
                  <a:spcBef>
                    <a:spcPts val="0"/>
                  </a:spcBef>
                  <a:spcAft>
                    <a:spcPts val="0"/>
                  </a:spcAft>
                  <a:buNone/>
                </a:pPr>
                <a:endParaRPr lang="en-GB" sz="1000">
                  <a:solidFill>
                    <a:schemeClr val="bg1"/>
                  </a:solidFill>
                  <a:latin typeface="Roboto Slab" charset="0"/>
                  <a:cs typeface="Roboto Slab" charset="0"/>
                </a:endParaRPr>
              </a:p>
              <a:p>
                <a:pPr marL="0" lvl="0" indent="0" algn="l" rtl="0">
                  <a:spcBef>
                    <a:spcPts val="0"/>
                  </a:spcBef>
                  <a:spcAft>
                    <a:spcPts val="0"/>
                  </a:spcAft>
                  <a:buNone/>
                </a:pPr>
                <a:r>
                  <a:rPr lang="en-GB" sz="1000">
                    <a:solidFill>
                      <a:srgbClr val="696770"/>
                    </a:solidFill>
                    <a:latin typeface="Roboto Slab" charset="0"/>
                    <a:cs typeface="Roboto Slab" charset="0"/>
                  </a:rPr>
                  <a:t>position: absolute;</a:t>
                </a:r>
                <a:endParaRPr lang="en-GB" sz="1000">
                  <a:solidFill>
                    <a:srgbClr val="696770"/>
                  </a:solidFill>
                  <a:latin typeface="Roboto Slab" charset="0"/>
                  <a:cs typeface="Roboto Slab" charset="0"/>
                </a:endParaRPr>
              </a:p>
              <a:p>
                <a:pPr marL="0" lvl="0" indent="0" algn="l" rtl="0">
                  <a:spcBef>
                    <a:spcPts val="0"/>
                  </a:spcBef>
                  <a:spcAft>
                    <a:spcPts val="0"/>
                  </a:spcAft>
                  <a:buNone/>
                </a:pPr>
                <a:r>
                  <a:rPr lang="en-GB" sz="1000">
                    <a:solidFill>
                      <a:srgbClr val="696770"/>
                    </a:solidFill>
                    <a:latin typeface="Roboto Slab" charset="0"/>
                    <a:cs typeface="Roboto Slab" charset="0"/>
                  </a:rPr>
                  <a:t>z-index: 1;</a:t>
                </a:r>
                <a:endParaRPr lang="en-GB" sz="1000">
                  <a:solidFill>
                    <a:srgbClr val="696770"/>
                  </a:solidFill>
                  <a:latin typeface="Roboto Slab" charset="0"/>
                  <a:cs typeface="Roboto Slab" charset="0"/>
                </a:endParaRPr>
              </a:p>
            </p:txBody>
          </p:sp>
          <p:sp>
            <p:nvSpPr>
              <p:cNvPr id="150" name="Google Shape;150;p20"/>
              <p:cNvSpPr/>
              <p:nvPr/>
            </p:nvSpPr>
            <p:spPr>
              <a:xfrm>
                <a:off x="3082915" y="2172273"/>
                <a:ext cx="2411811" cy="2229089"/>
              </a:xfrm>
              <a:prstGeom prst="rect">
                <a:avLst/>
              </a:prstGeom>
              <a:solidFill>
                <a:srgbClr val="FDE05C"/>
              </a:solidFill>
              <a:ln w="19050" cap="flat" cmpd="sng">
                <a:solidFill>
                  <a:srgbClr val="696770"/>
                </a:solidFill>
                <a:prstDash val="solid"/>
                <a:round/>
                <a:headEnd type="none" w="sm" len="sm"/>
                <a:tailEnd type="none" w="sm" len="sm"/>
              </a:ln>
            </p:spPr>
            <p:txBody>
              <a:bodyPr spcFirstLastPara="1" wrap="square" lIns="91425" tIns="91425" rIns="91425" bIns="91425" anchor="t" anchorCtr="0">
                <a:noAutofit/>
              </a:bodyPr>
              <a:p>
                <a:pPr marL="0" lvl="0" indent="0" algn="l" rtl="0">
                  <a:spcBef>
                    <a:spcPts val="0"/>
                  </a:spcBef>
                  <a:spcAft>
                    <a:spcPts val="0"/>
                  </a:spcAft>
                  <a:buNone/>
                </a:pPr>
                <a:r>
                  <a:rPr lang="en-GB" sz="1000">
                    <a:solidFill>
                      <a:srgbClr val="696770"/>
                    </a:solidFill>
                    <a:latin typeface="Roboto Slab" charset="0"/>
                    <a:cs typeface="Roboto Slab" charset="0"/>
                  </a:rPr>
                  <a:t>z-index: 4;</a:t>
                </a:r>
                <a:endParaRPr lang="en-GB" sz="1000">
                  <a:solidFill>
                    <a:srgbClr val="696770"/>
                  </a:solidFill>
                  <a:latin typeface="Roboto Slab" charset="0"/>
                  <a:cs typeface="Roboto Slab" charset="0"/>
                </a:endParaRPr>
              </a:p>
            </p:txBody>
          </p:sp>
          <p:sp>
            <p:nvSpPr>
              <p:cNvPr id="151" name="Google Shape;151;p20"/>
              <p:cNvSpPr/>
              <p:nvPr/>
            </p:nvSpPr>
            <p:spPr>
              <a:xfrm>
                <a:off x="3464449" y="2611532"/>
                <a:ext cx="2411811" cy="2170455"/>
              </a:xfrm>
              <a:prstGeom prst="rect">
                <a:avLst/>
              </a:prstGeom>
              <a:solidFill>
                <a:srgbClr val="FDE05C"/>
              </a:solidFill>
              <a:ln w="19050" cap="flat" cmpd="sng">
                <a:solidFill>
                  <a:srgbClr val="696770"/>
                </a:solidFill>
                <a:prstDash val="solid"/>
                <a:round/>
                <a:headEnd type="none" w="sm" len="sm"/>
                <a:tailEnd type="none" w="sm" len="sm"/>
              </a:ln>
            </p:spPr>
            <p:txBody>
              <a:bodyPr spcFirstLastPara="1" wrap="square" lIns="91425" tIns="91425" rIns="91425" bIns="91425" anchor="t" anchorCtr="0">
                <a:noAutofit/>
              </a:bodyPr>
              <a:p>
                <a:pPr marL="0" lvl="0" indent="0" algn="l" rtl="0">
                  <a:spcBef>
                    <a:spcPts val="0"/>
                  </a:spcBef>
                  <a:spcAft>
                    <a:spcPts val="0"/>
                  </a:spcAft>
                  <a:buNone/>
                </a:pPr>
                <a:r>
                  <a:rPr lang="en-GB" sz="1000">
                    <a:solidFill>
                      <a:srgbClr val="696770"/>
                    </a:solidFill>
                    <a:latin typeface="Roboto Slab" charset="0"/>
                    <a:cs typeface="Roboto Slab" charset="0"/>
                  </a:rPr>
                  <a:t>z-index: 5;</a:t>
                </a:r>
                <a:endParaRPr lang="en-GB" sz="1000">
                  <a:solidFill>
                    <a:srgbClr val="696770"/>
                  </a:solidFill>
                  <a:latin typeface="Roboto Slab" charset="0"/>
                  <a:cs typeface="Roboto Slab" charset="0"/>
                </a:endParaRPr>
              </a:p>
            </p:txBody>
          </p:sp>
        </p:grpSp>
        <p:grpSp>
          <p:nvGrpSpPr>
            <p:cNvPr id="152" name="Google Shape;152;p20"/>
            <p:cNvGrpSpPr/>
            <p:nvPr/>
          </p:nvGrpSpPr>
          <p:grpSpPr>
            <a:xfrm>
              <a:off x="2421607" y="4817023"/>
              <a:ext cx="2378740" cy="1678433"/>
              <a:chOff x="1810419" y="2037300"/>
              <a:chExt cx="4747035" cy="3265434"/>
            </a:xfrm>
            <a:grpFill/>
          </p:grpSpPr>
          <p:sp>
            <p:nvSpPr>
              <p:cNvPr id="153" name="Google Shape;153;p20"/>
              <p:cNvSpPr/>
              <p:nvPr/>
            </p:nvSpPr>
            <p:spPr>
              <a:xfrm>
                <a:off x="1810419" y="2037300"/>
                <a:ext cx="4747035" cy="3265434"/>
              </a:xfrm>
              <a:prstGeom prst="rect">
                <a:avLst/>
              </a:prstGeom>
              <a:solidFill>
                <a:srgbClr val="6D9EEB"/>
              </a:solidFill>
              <a:ln w="76200" cap="flat" cmpd="sng">
                <a:solidFill>
                  <a:srgbClr val="696770"/>
                </a:solidFill>
                <a:prstDash val="solid"/>
                <a:round/>
                <a:headEnd type="none" w="sm" len="sm"/>
                <a:tailEnd type="none" w="sm" len="sm"/>
              </a:ln>
            </p:spPr>
            <p:txBody>
              <a:bodyPr spcFirstLastPara="1" wrap="square" lIns="91425" tIns="91425" rIns="91425" bIns="91425" anchor="t" anchorCtr="0">
                <a:noAutofit/>
              </a:bodyPr>
              <a:p>
                <a:pPr marL="0" lvl="0" indent="0" algn="l" rtl="0">
                  <a:spcBef>
                    <a:spcPts val="0"/>
                  </a:spcBef>
                  <a:spcAft>
                    <a:spcPts val="0"/>
                  </a:spcAft>
                  <a:buNone/>
                </a:pPr>
                <a:r>
                  <a:rPr lang="en-GB" sz="1000">
                    <a:solidFill>
                      <a:schemeClr val="bg1"/>
                    </a:solidFill>
                    <a:latin typeface="Roboto Slab" charset="0"/>
                    <a:cs typeface="Roboto Slab" charset="0"/>
                  </a:rPr>
                  <a:t>position: absolute; </a:t>
                </a:r>
                <a:endParaRPr lang="en-GB" sz="1000">
                  <a:solidFill>
                    <a:schemeClr val="bg1"/>
                  </a:solidFill>
                  <a:latin typeface="Roboto Slab" charset="0"/>
                  <a:cs typeface="Roboto Slab" charset="0"/>
                </a:endParaRPr>
              </a:p>
              <a:p>
                <a:pPr marL="0" lvl="0" indent="0" algn="l" rtl="0">
                  <a:spcBef>
                    <a:spcPts val="0"/>
                  </a:spcBef>
                  <a:spcAft>
                    <a:spcPts val="0"/>
                  </a:spcAft>
                  <a:buNone/>
                </a:pPr>
                <a:r>
                  <a:rPr lang="en-GB" sz="1000">
                    <a:solidFill>
                      <a:schemeClr val="bg1"/>
                    </a:solidFill>
                    <a:latin typeface="Roboto Slab" charset="0"/>
                    <a:cs typeface="Roboto Slab" charset="0"/>
                  </a:rPr>
                  <a:t>z-index: 6;</a:t>
                </a:r>
                <a:endParaRPr lang="en-GB" sz="1000">
                  <a:solidFill>
                    <a:schemeClr val="bg1"/>
                  </a:solidFill>
                  <a:latin typeface="Roboto Slab" charset="0"/>
                  <a:cs typeface="Roboto Slab" charset="0"/>
                </a:endParaRPr>
              </a:p>
            </p:txBody>
          </p:sp>
          <p:sp>
            <p:nvSpPr>
              <p:cNvPr id="154" name="Google Shape;154;p20"/>
              <p:cNvSpPr/>
              <p:nvPr/>
            </p:nvSpPr>
            <p:spPr>
              <a:xfrm>
                <a:off x="2518808" y="3162747"/>
                <a:ext cx="2411700" cy="1178700"/>
              </a:xfrm>
              <a:prstGeom prst="rect">
                <a:avLst/>
              </a:prstGeom>
              <a:solidFill>
                <a:srgbClr val="A4C2F4"/>
              </a:solidFill>
              <a:ln w="19050" cap="flat" cmpd="sng">
                <a:solidFill>
                  <a:schemeClr val="dk2"/>
                </a:solidFill>
                <a:prstDash val="solid"/>
                <a:round/>
                <a:headEnd type="none" w="sm" len="sm"/>
                <a:tailEnd type="none" w="sm" len="sm"/>
              </a:ln>
            </p:spPr>
            <p:txBody>
              <a:bodyPr spcFirstLastPara="1" wrap="square" lIns="91425" tIns="91425" rIns="91425" bIns="91425" anchor="t" anchorCtr="0">
                <a:noAutofit/>
              </a:bodyPr>
              <a:p>
                <a:pPr marL="0" lvl="0" indent="0" algn="l" rtl="0">
                  <a:spcBef>
                    <a:spcPts val="0"/>
                  </a:spcBef>
                  <a:spcAft>
                    <a:spcPts val="0"/>
                  </a:spcAft>
                  <a:buNone/>
                </a:pPr>
                <a:r>
                  <a:rPr lang="en-GB" sz="1000">
                    <a:solidFill>
                      <a:schemeClr val="bg1"/>
                    </a:solidFill>
                    <a:latin typeface="Roboto Slab" charset="0"/>
                    <a:cs typeface="Roboto Slab" charset="0"/>
                  </a:rPr>
                  <a:t>z-index: 5;</a:t>
                </a:r>
                <a:endParaRPr lang="en-GB" sz="1000">
                  <a:solidFill>
                    <a:schemeClr val="bg1"/>
                  </a:solidFill>
                  <a:latin typeface="Roboto Slab" charset="0"/>
                  <a:cs typeface="Roboto Slab" charset="0"/>
                </a:endParaRPr>
              </a:p>
            </p:txBody>
          </p:sp>
          <p:sp>
            <p:nvSpPr>
              <p:cNvPr id="155" name="Google Shape;155;p20"/>
              <p:cNvSpPr/>
              <p:nvPr/>
            </p:nvSpPr>
            <p:spPr>
              <a:xfrm>
                <a:off x="3541048" y="3930832"/>
                <a:ext cx="2411700" cy="1158000"/>
              </a:xfrm>
              <a:prstGeom prst="rect">
                <a:avLst/>
              </a:prstGeom>
              <a:solidFill>
                <a:srgbClr val="A4C2F4"/>
              </a:solidFill>
              <a:ln w="19050" cap="flat" cmpd="sng">
                <a:solidFill>
                  <a:schemeClr val="dk2"/>
                </a:solidFill>
                <a:prstDash val="solid"/>
                <a:round/>
                <a:headEnd type="none" w="sm" len="sm"/>
                <a:tailEnd type="none" w="sm" len="sm"/>
              </a:ln>
            </p:spPr>
            <p:txBody>
              <a:bodyPr spcFirstLastPara="1" wrap="square" lIns="91425" tIns="91425" rIns="91425" bIns="91425" anchor="t" anchorCtr="0">
                <a:noAutofit/>
              </a:bodyPr>
              <a:p>
                <a:pPr marL="0" lvl="0" indent="0" algn="l" rtl="0">
                  <a:spcBef>
                    <a:spcPts val="0"/>
                  </a:spcBef>
                  <a:spcAft>
                    <a:spcPts val="0"/>
                  </a:spcAft>
                  <a:buNone/>
                </a:pPr>
                <a:r>
                  <a:rPr lang="en-GB" sz="1000">
                    <a:solidFill>
                      <a:schemeClr val="bg1"/>
                    </a:solidFill>
                    <a:latin typeface="Roboto Slab" charset="0"/>
                    <a:cs typeface="Roboto Slab" charset="0"/>
                  </a:rPr>
                  <a:t>z-index: 6;</a:t>
                </a:r>
                <a:endParaRPr lang="en-GB" sz="1000">
                  <a:solidFill>
                    <a:schemeClr val="bg1"/>
                  </a:solidFill>
                  <a:latin typeface="Roboto Slab" charset="0"/>
                  <a:cs typeface="Roboto Slab" charset="0"/>
                </a:endParaRPr>
              </a:p>
            </p:txBody>
          </p:sp>
        </p:grpSp>
      </p:grpSp>
      <p:grpSp>
        <p:nvGrpSpPr>
          <p:cNvPr id="156" name="Google Shape;156;p20"/>
          <p:cNvGrpSpPr/>
          <p:nvPr/>
        </p:nvGrpSpPr>
        <p:grpSpPr>
          <a:xfrm>
            <a:off x="645160" y="774065"/>
            <a:ext cx="3118485" cy="1952625"/>
            <a:chOff x="1830225" y="1819475"/>
            <a:chExt cx="4747800" cy="3477300"/>
          </a:xfrm>
        </p:grpSpPr>
        <p:sp>
          <p:nvSpPr>
            <p:cNvPr id="157" name="Google Shape;157;p20"/>
            <p:cNvSpPr/>
            <p:nvPr/>
          </p:nvSpPr>
          <p:spPr>
            <a:xfrm>
              <a:off x="1830225" y="1819475"/>
              <a:ext cx="4747800" cy="3477300"/>
            </a:xfrm>
            <a:prstGeom prst="rect">
              <a:avLst/>
            </a:prstGeom>
            <a:solidFill>
              <a:srgbClr val="6D9EEB"/>
            </a:solidFill>
            <a:ln w="76200" cap="flat" cmpd="sng">
              <a:solidFill>
                <a:srgbClr val="696770"/>
              </a:solidFill>
              <a:prstDash val="solid"/>
              <a:round/>
              <a:headEnd type="none" w="sm" len="sm"/>
              <a:tailEnd type="none" w="sm" len="sm"/>
            </a:ln>
          </p:spPr>
          <p:txBody>
            <a:bodyPr spcFirstLastPara="1" wrap="square" lIns="91425" tIns="91425" rIns="91425" bIns="91425" anchor="t" anchorCtr="0">
              <a:noAutofit/>
            </a:bodyPr>
            <a:p>
              <a:pPr marL="0" lvl="0" indent="0" algn="l" rtl="0">
                <a:spcBef>
                  <a:spcPts val="0"/>
                </a:spcBef>
                <a:spcAft>
                  <a:spcPts val="0"/>
                </a:spcAft>
                <a:buNone/>
              </a:pPr>
              <a:r>
                <a:rPr lang="en-GB" sz="1000">
                  <a:solidFill>
                    <a:schemeClr val="bg1"/>
                  </a:solidFill>
                  <a:latin typeface="Roboto Slab" charset="0"/>
                  <a:cs typeface="Roboto Slab" charset="0"/>
                </a:rPr>
                <a:t>position: absolute;</a:t>
              </a:r>
              <a:endParaRPr lang="en-GB" sz="1000">
                <a:solidFill>
                  <a:schemeClr val="bg1"/>
                </a:solidFill>
                <a:latin typeface="Roboto Slab" charset="0"/>
                <a:cs typeface="Roboto Slab" charset="0"/>
              </a:endParaRPr>
            </a:p>
            <a:p>
              <a:pPr marL="0" lvl="0" indent="0" algn="l" rtl="0">
                <a:spcBef>
                  <a:spcPts val="0"/>
                </a:spcBef>
                <a:spcAft>
                  <a:spcPts val="0"/>
                </a:spcAft>
                <a:buNone/>
              </a:pPr>
              <a:r>
                <a:rPr lang="en-GB" sz="1000">
                  <a:solidFill>
                    <a:schemeClr val="bg1"/>
                  </a:solidFill>
                  <a:latin typeface="Roboto Slab" charset="0"/>
                  <a:cs typeface="Roboto Slab" charset="0"/>
                </a:rPr>
                <a:t>z-index: 2;</a:t>
              </a:r>
              <a:endParaRPr lang="en-GB" sz="1000">
                <a:solidFill>
                  <a:schemeClr val="bg1"/>
                </a:solidFill>
                <a:latin typeface="Roboto Slab" charset="0"/>
                <a:cs typeface="Roboto Slab" charset="0"/>
              </a:endParaRPr>
            </a:p>
          </p:txBody>
        </p:sp>
        <p:sp>
          <p:nvSpPr>
            <p:cNvPr id="158" name="Google Shape;158;p20"/>
            <p:cNvSpPr/>
            <p:nvPr/>
          </p:nvSpPr>
          <p:spPr>
            <a:xfrm>
              <a:off x="3082808" y="2698747"/>
              <a:ext cx="2411722" cy="1701516"/>
            </a:xfrm>
            <a:prstGeom prst="rect">
              <a:avLst/>
            </a:prstGeom>
            <a:solidFill>
              <a:srgbClr val="A4C2F4"/>
            </a:solidFill>
            <a:ln w="19050" cap="flat" cmpd="sng">
              <a:solidFill>
                <a:srgbClr val="696770"/>
              </a:solidFill>
              <a:prstDash val="solid"/>
              <a:round/>
              <a:headEnd type="none" w="sm" len="sm"/>
              <a:tailEnd type="none" w="sm" len="sm"/>
            </a:ln>
          </p:spPr>
          <p:txBody>
            <a:bodyPr spcFirstLastPara="1" wrap="square" lIns="91425" tIns="91425" rIns="91425" bIns="91425" anchor="t" anchorCtr="0">
              <a:noAutofit/>
            </a:bodyPr>
            <a:p>
              <a:pPr marL="0" lvl="0" indent="0" algn="l" rtl="0">
                <a:spcBef>
                  <a:spcPts val="0"/>
                </a:spcBef>
                <a:spcAft>
                  <a:spcPts val="0"/>
                </a:spcAft>
                <a:buNone/>
              </a:pPr>
              <a:r>
                <a:rPr lang="en-GB" sz="1000">
                  <a:solidFill>
                    <a:schemeClr val="bg1"/>
                  </a:solidFill>
                  <a:latin typeface="Roboto Slab" charset="0"/>
                  <a:cs typeface="Roboto Slab" charset="0"/>
                </a:rPr>
                <a:t>z-index: 7;</a:t>
              </a:r>
              <a:endParaRPr lang="en-GB" sz="1000">
                <a:solidFill>
                  <a:schemeClr val="bg1"/>
                </a:solidFill>
                <a:latin typeface="Roboto Slab" charset="0"/>
                <a:cs typeface="Roboto Slab" charset="0"/>
              </a:endParaRPr>
            </a:p>
          </p:txBody>
        </p:sp>
        <p:sp>
          <p:nvSpPr>
            <p:cNvPr id="159" name="Google Shape;159;p20"/>
            <p:cNvSpPr/>
            <p:nvPr/>
          </p:nvSpPr>
          <p:spPr>
            <a:xfrm>
              <a:off x="3464367" y="3303494"/>
              <a:ext cx="2411722" cy="1477388"/>
            </a:xfrm>
            <a:prstGeom prst="rect">
              <a:avLst/>
            </a:prstGeom>
            <a:solidFill>
              <a:srgbClr val="A4C2F4"/>
            </a:solidFill>
            <a:ln w="19050" cap="flat" cmpd="sng">
              <a:solidFill>
                <a:srgbClr val="696770"/>
              </a:solidFill>
              <a:prstDash val="solid"/>
              <a:round/>
              <a:headEnd type="none" w="sm" len="sm"/>
              <a:tailEnd type="none" w="sm" len="sm"/>
            </a:ln>
          </p:spPr>
          <p:txBody>
            <a:bodyPr spcFirstLastPara="1" wrap="square" lIns="91425" tIns="91425" rIns="91425" bIns="91425" anchor="t" anchorCtr="0">
              <a:noAutofit/>
            </a:bodyPr>
            <a:p>
              <a:pPr marL="0" lvl="0" indent="0" algn="l" rtl="0">
                <a:spcBef>
                  <a:spcPts val="0"/>
                </a:spcBef>
                <a:spcAft>
                  <a:spcPts val="0"/>
                </a:spcAft>
                <a:buNone/>
              </a:pPr>
              <a:r>
                <a:rPr lang="en-GB" sz="1000">
                  <a:solidFill>
                    <a:schemeClr val="bg1"/>
                  </a:solidFill>
                  <a:latin typeface="Roboto Slab" charset="0"/>
                  <a:cs typeface="Roboto Slab" charset="0"/>
                </a:rPr>
                <a:t>z-index: 8;</a:t>
              </a:r>
              <a:endParaRPr lang="en-GB" sz="1000">
                <a:solidFill>
                  <a:schemeClr val="bg1"/>
                </a:solidFill>
                <a:latin typeface="Roboto Slab" charset="0"/>
                <a:cs typeface="Roboto Slab" charset="0"/>
              </a:endParaRPr>
            </a:p>
          </p:txBody>
        </p:sp>
        <p:sp>
          <p:nvSpPr>
            <p:cNvPr id="160" name="Google Shape;160;p20"/>
            <p:cNvSpPr/>
            <p:nvPr/>
          </p:nvSpPr>
          <p:spPr>
            <a:xfrm>
              <a:off x="3844814" y="4044841"/>
              <a:ext cx="2411722" cy="1117988"/>
            </a:xfrm>
            <a:prstGeom prst="rect">
              <a:avLst/>
            </a:prstGeom>
            <a:solidFill>
              <a:srgbClr val="A4C2F4"/>
            </a:solidFill>
            <a:ln w="19050" cap="flat" cmpd="sng">
              <a:solidFill>
                <a:srgbClr val="696770"/>
              </a:solidFill>
              <a:prstDash val="solid"/>
              <a:round/>
              <a:headEnd type="none" w="sm" len="sm"/>
              <a:tailEnd type="none" w="sm" len="sm"/>
            </a:ln>
          </p:spPr>
          <p:txBody>
            <a:bodyPr spcFirstLastPara="1" wrap="square" lIns="91425" tIns="91425" rIns="91425" bIns="91425" anchor="t" anchorCtr="0">
              <a:noAutofit/>
            </a:bodyPr>
            <a:p>
              <a:pPr marL="0" lvl="0" indent="0" algn="l" rtl="0">
                <a:spcBef>
                  <a:spcPts val="0"/>
                </a:spcBef>
                <a:spcAft>
                  <a:spcPts val="0"/>
                </a:spcAft>
                <a:buNone/>
              </a:pPr>
              <a:r>
                <a:rPr lang="en-GB" sz="1000">
                  <a:solidFill>
                    <a:schemeClr val="bg1"/>
                  </a:solidFill>
                  <a:latin typeface="Roboto Slab" charset="0"/>
                  <a:cs typeface="Roboto Slab" charset="0"/>
                </a:rPr>
                <a:t>z-index: 9;</a:t>
              </a:r>
              <a:endParaRPr lang="en-GB" sz="1000">
                <a:solidFill>
                  <a:schemeClr val="bg1"/>
                </a:solidFill>
                <a:latin typeface="Roboto Slab" charset="0"/>
                <a:cs typeface="Roboto Slab" charset="0"/>
              </a:endParaRPr>
            </a:p>
          </p:txBody>
        </p:sp>
      </p:grpSp>
      <p:sp>
        <p:nvSpPr>
          <p:cNvPr id="11265" name="标题 1"/>
          <p:cNvSpPr>
            <a:spLocks noGrp="1"/>
          </p:cNvSpPr>
          <p:nvPr>
            <p:ph type="ctrTitle" idx="4294967295"/>
          </p:nvPr>
        </p:nvSpPr>
        <p:spPr>
          <a:xfrm>
            <a:off x="0" y="69850"/>
            <a:ext cx="3503295" cy="581660"/>
          </a:xfrm>
        </p:spPr>
        <p:txBody>
          <a:bodyPr vert="horz" anchor="ctr"/>
          <a:p>
            <a:pPr algn="l">
              <a:buClrTx/>
              <a:buSzTx/>
              <a:buFontTx/>
            </a:pPr>
            <a:r>
              <a:rPr lang="en-US" sz="2400" b="1" kern="1200">
                <a:solidFill>
                  <a:srgbClr val="A5A5A5"/>
                </a:solidFill>
                <a:latin typeface="微软雅黑" panose="020B0503020204020204" charset="-122"/>
                <a:ea typeface="微软雅黑" panose="020B0503020204020204" charset="-122"/>
                <a:cs typeface="+mj-cs"/>
                <a:sym typeface="微软雅黑" panose="020B0503020204020204" charset="-122"/>
              </a:rPr>
              <a:t>Stacking Context</a:t>
            </a:r>
            <a:endParaRPr lang="en-US" sz="2400" b="1" kern="1200">
              <a:solidFill>
                <a:srgbClr val="A5A5A5"/>
              </a:solidFill>
              <a:latin typeface="微软雅黑" panose="020B0503020204020204" charset="-122"/>
              <a:ea typeface="微软雅黑" panose="020B0503020204020204" charset="-122"/>
              <a:cs typeface="+mj-cs"/>
              <a:sym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p14:dur="500">
        <p:push dir="u"/>
      </p:transition>
    </mc:Choice>
    <mc:Fallback>
      <p:transition>
        <p:push dir="u"/>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cxnSp>
        <p:nvCxnSpPr>
          <p:cNvPr id="24" name="直接箭头连接符 23"/>
          <p:cNvCxnSpPr/>
          <p:nvPr/>
        </p:nvCxnSpPr>
        <p:spPr>
          <a:xfrm flipH="1">
            <a:off x="7829550" y="1722755"/>
            <a:ext cx="635" cy="322580"/>
          </a:xfrm>
          <a:prstGeom prst="straightConnector1">
            <a:avLst/>
          </a:prstGeom>
          <a:ln>
            <a:solidFill>
              <a:schemeClr val="tx1">
                <a:lumMod val="65000"/>
                <a:lumOff val="35000"/>
              </a:schemeClr>
            </a:solidFill>
            <a:prstDash val="dash"/>
            <a:headEnd type="none"/>
            <a:tailEnd type="triangle" w="med" len="med"/>
          </a:ln>
        </p:spPr>
        <p:style>
          <a:lnRef idx="1">
            <a:schemeClr val="accent1"/>
          </a:lnRef>
          <a:fillRef idx="0">
            <a:schemeClr val="accent1"/>
          </a:fillRef>
          <a:effectRef idx="0">
            <a:schemeClr val="accent1"/>
          </a:effectRef>
          <a:fontRef idx="minor">
            <a:schemeClr val="tx1"/>
          </a:fontRef>
        </p:style>
      </p:cxnSp>
      <p:sp>
        <p:nvSpPr>
          <p:cNvPr id="11265" name="标题 1"/>
          <p:cNvSpPr>
            <a:spLocks noGrp="1"/>
          </p:cNvSpPr>
          <p:nvPr>
            <p:ph type="ctrTitle" idx="4294967295"/>
          </p:nvPr>
        </p:nvSpPr>
        <p:spPr>
          <a:xfrm>
            <a:off x="0" y="69850"/>
            <a:ext cx="3513455" cy="581660"/>
          </a:xfrm>
        </p:spPr>
        <p:txBody>
          <a:bodyPr vert="horz" anchor="ctr"/>
          <a:p>
            <a:pPr algn="l">
              <a:buClrTx/>
              <a:buSzTx/>
              <a:buFontTx/>
            </a:pPr>
            <a:r>
              <a:rPr lang="en-US" altLang="zh-CN" sz="2400" b="1" kern="1200">
                <a:solidFill>
                  <a:srgbClr val="A5A5A5"/>
                </a:solidFill>
                <a:latin typeface="微软雅黑" panose="020B0503020204020204" charset="-122"/>
                <a:ea typeface="微软雅黑" panose="020B0503020204020204" charset="-122"/>
                <a:cs typeface="+mj-cs"/>
                <a:sym typeface="微软雅黑" panose="020B0503020204020204" charset="-122"/>
              </a:rPr>
              <a:t>RenderLayer</a:t>
            </a:r>
            <a:endParaRPr lang="en-US" altLang="zh-CN" sz="2400" b="1" kern="1200">
              <a:solidFill>
                <a:srgbClr val="A5A5A5"/>
              </a:solidFill>
              <a:latin typeface="微软雅黑" panose="020B0503020204020204" charset="-122"/>
              <a:ea typeface="微软雅黑" panose="020B0503020204020204" charset="-122"/>
              <a:cs typeface="+mj-cs"/>
              <a:sym typeface="微软雅黑" panose="020B0503020204020204" charset="-122"/>
            </a:endParaRPr>
          </a:p>
        </p:txBody>
      </p:sp>
      <p:sp>
        <p:nvSpPr>
          <p:cNvPr id="26677" name="文本框 75"/>
          <p:cNvSpPr txBox="1"/>
          <p:nvPr/>
        </p:nvSpPr>
        <p:spPr>
          <a:xfrm>
            <a:off x="378460" y="2802890"/>
            <a:ext cx="1848485" cy="398780"/>
          </a:xfrm>
          <a:prstGeom prst="rect">
            <a:avLst/>
          </a:prstGeom>
          <a:noFill/>
          <a:ln w="9525">
            <a:noFill/>
          </a:ln>
        </p:spPr>
        <p:txBody>
          <a:bodyPr wrap="square" anchor="t">
            <a:spAutoFit/>
          </a:bodyPr>
          <a:p>
            <a:pPr algn="l"/>
            <a:r>
              <a:rPr lang="en-US" altLang="zh-CN" sz="1000">
                <a:solidFill>
                  <a:schemeClr val="tx1">
                    <a:lumMod val="65000"/>
                    <a:lumOff val="35000"/>
                  </a:schemeClr>
                </a:solidFill>
                <a:latin typeface="Roboto Slab" charset="0"/>
                <a:ea typeface="微软雅黑" panose="020B0503020204020204" charset="-122"/>
              </a:rPr>
              <a:t>Render Object Tree</a:t>
            </a:r>
            <a:endParaRPr lang="en-US" altLang="zh-CN" sz="1000">
              <a:solidFill>
                <a:schemeClr val="tx1">
                  <a:lumMod val="65000"/>
                  <a:lumOff val="35000"/>
                </a:schemeClr>
              </a:solidFill>
              <a:latin typeface="Roboto Slab" charset="0"/>
              <a:ea typeface="微软雅黑" panose="020B0503020204020204" charset="-122"/>
            </a:endParaRPr>
          </a:p>
          <a:p>
            <a:pPr algn="l"/>
            <a:r>
              <a:rPr lang="zh-CN" altLang="en-US" sz="1000">
                <a:solidFill>
                  <a:schemeClr val="tx1">
                    <a:lumMod val="65000"/>
                    <a:lumOff val="35000"/>
                  </a:schemeClr>
                </a:solidFill>
                <a:latin typeface="Roboto Slab" charset="0"/>
                <a:ea typeface="微软雅黑" panose="020B0503020204020204" charset="-122"/>
              </a:rPr>
              <a:t>无法保证渲染结果的覆盖顺序</a:t>
            </a:r>
            <a:endParaRPr lang="en-US" altLang="zh-CN" sz="1000">
              <a:solidFill>
                <a:schemeClr val="tx1">
                  <a:lumMod val="65000"/>
                  <a:lumOff val="35000"/>
                </a:schemeClr>
              </a:solidFill>
              <a:latin typeface="Roboto Slab" charset="0"/>
              <a:ea typeface="微软雅黑" panose="020B0503020204020204" charset="-122"/>
            </a:endParaRPr>
          </a:p>
        </p:txBody>
      </p:sp>
      <p:pic>
        <p:nvPicPr>
          <p:cNvPr id="19" name="图片 18"/>
          <p:cNvPicPr>
            <a:picLocks noChangeAspect="1"/>
          </p:cNvPicPr>
          <p:nvPr/>
        </p:nvPicPr>
        <p:blipFill>
          <a:blip r:embed="rId1"/>
          <a:stretch>
            <a:fillRect/>
          </a:stretch>
        </p:blipFill>
        <p:spPr>
          <a:xfrm>
            <a:off x="378460" y="1348740"/>
            <a:ext cx="1570990" cy="1231900"/>
          </a:xfrm>
          <a:prstGeom prst="rect">
            <a:avLst/>
          </a:prstGeom>
        </p:spPr>
      </p:pic>
      <p:sp>
        <p:nvSpPr>
          <p:cNvPr id="2" name="矩形 1"/>
          <p:cNvSpPr/>
          <p:nvPr/>
        </p:nvSpPr>
        <p:spPr>
          <a:xfrm>
            <a:off x="5422900" y="2134870"/>
            <a:ext cx="601980" cy="558800"/>
          </a:xfrm>
          <a:prstGeom prst="rect">
            <a:avLst/>
          </a:prstGeom>
          <a:solidFill>
            <a:srgbClr val="DA5961"/>
          </a:solidFill>
          <a:ln>
            <a:noFill/>
          </a:ln>
          <a:scene3d>
            <a:camera prst="isometricOffAxis1To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 name="矩形 3"/>
          <p:cNvSpPr/>
          <p:nvPr/>
        </p:nvSpPr>
        <p:spPr>
          <a:xfrm>
            <a:off x="4962525" y="1805305"/>
            <a:ext cx="601980" cy="558800"/>
          </a:xfrm>
          <a:prstGeom prst="rect">
            <a:avLst/>
          </a:prstGeom>
          <a:solidFill>
            <a:srgbClr val="FDE05C"/>
          </a:solidFill>
          <a:ln>
            <a:noFill/>
          </a:ln>
          <a:scene3d>
            <a:camera prst="isometricOffAxis1To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矩形 4"/>
          <p:cNvSpPr/>
          <p:nvPr/>
        </p:nvSpPr>
        <p:spPr>
          <a:xfrm>
            <a:off x="5253990" y="1409700"/>
            <a:ext cx="601980" cy="558800"/>
          </a:xfrm>
          <a:prstGeom prst="rect">
            <a:avLst/>
          </a:prstGeom>
          <a:solidFill>
            <a:srgbClr val="3498DB"/>
          </a:solidFill>
          <a:ln>
            <a:noFill/>
          </a:ln>
          <a:scene3d>
            <a:camera prst="isometricOffAxis1To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文本框 75"/>
          <p:cNvSpPr txBox="1"/>
          <p:nvPr/>
        </p:nvSpPr>
        <p:spPr>
          <a:xfrm>
            <a:off x="4829175" y="2777490"/>
            <a:ext cx="1937385" cy="398780"/>
          </a:xfrm>
          <a:prstGeom prst="rect">
            <a:avLst/>
          </a:prstGeom>
          <a:noFill/>
          <a:ln w="9525">
            <a:noFill/>
          </a:ln>
        </p:spPr>
        <p:txBody>
          <a:bodyPr wrap="square" anchor="t">
            <a:spAutoFit/>
          </a:bodyPr>
          <a:p>
            <a:pPr algn="l"/>
            <a:r>
              <a:rPr lang="en-US" altLang="zh-CN" sz="1000">
                <a:solidFill>
                  <a:schemeClr val="tx1">
                    <a:lumMod val="65000"/>
                    <a:lumOff val="35000"/>
                  </a:schemeClr>
                </a:solidFill>
                <a:latin typeface="Roboto Slab" charset="0"/>
                <a:ea typeface="微软雅黑" panose="020B0503020204020204" charset="-122"/>
              </a:rPr>
              <a:t>RenderLayerTree</a:t>
            </a:r>
            <a:endParaRPr lang="en-US" altLang="zh-CN" sz="1000">
              <a:solidFill>
                <a:schemeClr val="tx1">
                  <a:lumMod val="65000"/>
                  <a:lumOff val="35000"/>
                </a:schemeClr>
              </a:solidFill>
              <a:latin typeface="Roboto Slab" charset="0"/>
              <a:ea typeface="微软雅黑" panose="020B0503020204020204" charset="-122"/>
            </a:endParaRPr>
          </a:p>
          <a:p>
            <a:pPr algn="l"/>
            <a:r>
              <a:rPr lang="zh-CN" altLang="en-US" sz="1000">
                <a:solidFill>
                  <a:schemeClr val="tx1">
                    <a:lumMod val="65000"/>
                    <a:lumOff val="35000"/>
                  </a:schemeClr>
                </a:solidFill>
                <a:latin typeface="Roboto Slab" charset="0"/>
                <a:ea typeface="微软雅黑" panose="020B0503020204020204" charset="-122"/>
              </a:rPr>
              <a:t>可以区分元素绘制的先后顺序</a:t>
            </a:r>
            <a:endParaRPr lang="zh-CN" altLang="en-US" sz="1000">
              <a:solidFill>
                <a:schemeClr val="tx1">
                  <a:lumMod val="65000"/>
                  <a:lumOff val="35000"/>
                </a:schemeClr>
              </a:solidFill>
              <a:latin typeface="Roboto Slab" charset="0"/>
              <a:ea typeface="微软雅黑" panose="020B0503020204020204" charset="-122"/>
            </a:endParaRPr>
          </a:p>
        </p:txBody>
      </p:sp>
      <p:sp>
        <p:nvSpPr>
          <p:cNvPr id="71" name="左箭头 70"/>
          <p:cNvSpPr/>
          <p:nvPr/>
        </p:nvSpPr>
        <p:spPr>
          <a:xfrm rot="10800000">
            <a:off x="2589530" y="2882265"/>
            <a:ext cx="996315" cy="240030"/>
          </a:xfrm>
          <a:prstGeom prst="leftArrow">
            <a:avLst>
              <a:gd name="adj1" fmla="val 50000"/>
              <a:gd name="adj2" fmla="val 72222"/>
            </a:avLst>
          </a:prstGeom>
          <a:solidFill>
            <a:srgbClr val="696770"/>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7" name="文本框 75"/>
          <p:cNvSpPr txBox="1"/>
          <p:nvPr/>
        </p:nvSpPr>
        <p:spPr>
          <a:xfrm>
            <a:off x="2072005" y="1409700"/>
            <a:ext cx="2841625" cy="1168400"/>
          </a:xfrm>
          <a:prstGeom prst="rect">
            <a:avLst/>
          </a:prstGeom>
          <a:noFill/>
          <a:ln w="9525">
            <a:noFill/>
          </a:ln>
        </p:spPr>
        <p:txBody>
          <a:bodyPr wrap="square" anchor="t">
            <a:spAutoFit/>
          </a:bodyPr>
          <a:p>
            <a:pPr algn="l"/>
            <a:r>
              <a:rPr lang="zh-CN" altLang="en-US" sz="1000">
                <a:ln>
                  <a:noFill/>
                </a:ln>
                <a:solidFill>
                  <a:schemeClr val="tx1">
                    <a:lumMod val="65000"/>
                    <a:lumOff val="35000"/>
                  </a:schemeClr>
                </a:solidFill>
                <a:latin typeface="微软雅黑" panose="020B0503020204020204" charset="-122"/>
                <a:ea typeface="微软雅黑" panose="020B0503020204020204" charset="-122"/>
              </a:rPr>
              <a:t>∴ </a:t>
            </a:r>
            <a:r>
              <a:rPr lang="en-US" altLang="zh-CN" sz="1000">
                <a:ln>
                  <a:noFill/>
                </a:ln>
                <a:solidFill>
                  <a:schemeClr val="tx1">
                    <a:lumMod val="65000"/>
                    <a:lumOff val="35000"/>
                  </a:schemeClr>
                </a:solidFill>
                <a:latin typeface="微软雅黑" panose="020B0503020204020204" charset="-122"/>
                <a:ea typeface="微软雅黑" panose="020B0503020204020204" charset="-122"/>
              </a:rPr>
              <a:t>document</a:t>
            </a:r>
            <a:r>
              <a:rPr lang="zh-CN" altLang="en-US" sz="1000">
                <a:ln>
                  <a:noFill/>
                </a:ln>
                <a:solidFill>
                  <a:schemeClr val="tx1">
                    <a:lumMod val="65000"/>
                    <a:lumOff val="35000"/>
                  </a:schemeClr>
                </a:solidFill>
                <a:latin typeface="微软雅黑" panose="020B0503020204020204" charset="-122"/>
                <a:ea typeface="微软雅黑" panose="020B0503020204020204" charset="-122"/>
              </a:rPr>
              <a:t>节点</a:t>
            </a:r>
            <a:endParaRPr lang="zh-CN" altLang="en-US" sz="1000">
              <a:ln>
                <a:noFill/>
              </a:ln>
              <a:solidFill>
                <a:schemeClr val="tx1">
                  <a:lumMod val="65000"/>
                  <a:lumOff val="35000"/>
                </a:schemeClr>
              </a:solidFill>
              <a:latin typeface="微软雅黑" panose="020B0503020204020204" charset="-122"/>
              <a:ea typeface="微软雅黑" panose="020B0503020204020204" charset="-122"/>
            </a:endParaRPr>
          </a:p>
          <a:p>
            <a:pPr algn="l"/>
            <a:r>
              <a:rPr lang="zh-CN" altLang="en-US" sz="1000">
                <a:ln>
                  <a:noFill/>
                </a:ln>
                <a:solidFill>
                  <a:schemeClr val="tx1">
                    <a:lumMod val="65000"/>
                    <a:lumOff val="35000"/>
                  </a:schemeClr>
                </a:solidFill>
                <a:latin typeface="微软雅黑" panose="020B0503020204020204" charset="-122"/>
                <a:ea typeface="微软雅黑" panose="020B0503020204020204" charset="-122"/>
              </a:rPr>
              <a:t>∴ </a:t>
            </a:r>
            <a:r>
              <a:rPr lang="en-US" altLang="zh-CN" sz="1000">
                <a:ln>
                  <a:noFill/>
                </a:ln>
                <a:solidFill>
                  <a:schemeClr val="tx1">
                    <a:lumMod val="65000"/>
                    <a:lumOff val="35000"/>
                  </a:schemeClr>
                </a:solidFill>
                <a:latin typeface="微软雅黑" panose="020B0503020204020204" charset="-122"/>
                <a:ea typeface="微软雅黑" panose="020B0503020204020204" charset="-122"/>
              </a:rPr>
              <a:t>html</a:t>
            </a:r>
            <a:r>
              <a:rPr lang="zh-CN" altLang="en-US" sz="1000">
                <a:ln>
                  <a:noFill/>
                </a:ln>
                <a:solidFill>
                  <a:schemeClr val="tx1">
                    <a:lumMod val="65000"/>
                    <a:lumOff val="35000"/>
                  </a:schemeClr>
                </a:solidFill>
                <a:latin typeface="微软雅黑" panose="020B0503020204020204" charset="-122"/>
                <a:ea typeface="微软雅黑" panose="020B0503020204020204" charset="-122"/>
              </a:rPr>
              <a:t>节点</a:t>
            </a:r>
            <a:endParaRPr lang="zh-CN" altLang="en-US" sz="1000">
              <a:ln>
                <a:noFill/>
              </a:ln>
              <a:solidFill>
                <a:schemeClr val="tx1">
                  <a:lumMod val="65000"/>
                  <a:lumOff val="35000"/>
                </a:schemeClr>
              </a:solidFill>
              <a:latin typeface="微软雅黑" panose="020B0503020204020204" charset="-122"/>
              <a:ea typeface="微软雅黑" panose="020B0503020204020204" charset="-122"/>
            </a:endParaRPr>
          </a:p>
          <a:p>
            <a:pPr algn="l"/>
            <a:r>
              <a:rPr lang="zh-CN" altLang="en-US" sz="1000">
                <a:ln>
                  <a:noFill/>
                </a:ln>
                <a:solidFill>
                  <a:schemeClr val="tx1">
                    <a:lumMod val="65000"/>
                    <a:lumOff val="35000"/>
                  </a:schemeClr>
                </a:solidFill>
                <a:latin typeface="微软雅黑" panose="020B0503020204020204" charset="-122"/>
                <a:ea typeface="微软雅黑" panose="020B0503020204020204" charset="-122"/>
              </a:rPr>
              <a:t>∴ 半透明的节点</a:t>
            </a:r>
            <a:endParaRPr lang="zh-CN" altLang="en-US" sz="1000">
              <a:ln>
                <a:noFill/>
              </a:ln>
              <a:solidFill>
                <a:schemeClr val="tx1">
                  <a:lumMod val="65000"/>
                  <a:lumOff val="35000"/>
                </a:schemeClr>
              </a:solidFill>
              <a:latin typeface="微软雅黑" panose="020B0503020204020204" charset="-122"/>
              <a:ea typeface="微软雅黑" panose="020B0503020204020204" charset="-122"/>
            </a:endParaRPr>
          </a:p>
          <a:p>
            <a:pPr algn="l"/>
            <a:r>
              <a:rPr lang="en-US" altLang="zh-CN" sz="1000">
                <a:ln>
                  <a:noFill/>
                </a:ln>
                <a:solidFill>
                  <a:schemeClr val="tx1">
                    <a:lumMod val="65000"/>
                    <a:lumOff val="35000"/>
                  </a:schemeClr>
                </a:solidFill>
                <a:latin typeface="微软雅黑" panose="020B0503020204020204" charset="-122"/>
                <a:ea typeface="微软雅黑" panose="020B0503020204020204" charset="-122"/>
              </a:rPr>
              <a:t>∴ Canvas</a:t>
            </a:r>
            <a:r>
              <a:rPr lang="zh-CN" altLang="en-US" sz="1000">
                <a:ln>
                  <a:noFill/>
                </a:ln>
                <a:solidFill>
                  <a:schemeClr val="tx1">
                    <a:lumMod val="65000"/>
                    <a:lumOff val="35000"/>
                  </a:schemeClr>
                </a:solidFill>
                <a:latin typeface="微软雅黑" panose="020B0503020204020204" charset="-122"/>
                <a:ea typeface="微软雅黑" panose="020B0503020204020204" charset="-122"/>
              </a:rPr>
              <a:t>获取了</a:t>
            </a:r>
            <a:r>
              <a:rPr lang="en-US" altLang="zh-CN" sz="1000">
                <a:ln>
                  <a:noFill/>
                </a:ln>
                <a:solidFill>
                  <a:schemeClr val="tx1">
                    <a:lumMod val="65000"/>
                    <a:lumOff val="35000"/>
                  </a:schemeClr>
                </a:solidFill>
                <a:latin typeface="微软雅黑" panose="020B0503020204020204" charset="-122"/>
                <a:ea typeface="微软雅黑" panose="020B0503020204020204" charset="-122"/>
              </a:rPr>
              <a:t>2D</a:t>
            </a:r>
            <a:r>
              <a:rPr lang="zh-CN" altLang="en-US" sz="1000">
                <a:ln>
                  <a:noFill/>
                </a:ln>
                <a:solidFill>
                  <a:schemeClr val="tx1">
                    <a:lumMod val="65000"/>
                    <a:lumOff val="35000"/>
                  </a:schemeClr>
                </a:solidFill>
                <a:latin typeface="微软雅黑" panose="020B0503020204020204" charset="-122"/>
                <a:ea typeface="微软雅黑" panose="020B0503020204020204" charset="-122"/>
              </a:rPr>
              <a:t>或</a:t>
            </a:r>
            <a:r>
              <a:rPr lang="en-US" altLang="zh-CN" sz="1000">
                <a:ln>
                  <a:noFill/>
                </a:ln>
                <a:solidFill>
                  <a:schemeClr val="tx1">
                    <a:lumMod val="65000"/>
                    <a:lumOff val="35000"/>
                  </a:schemeClr>
                </a:solidFill>
                <a:latin typeface="微软雅黑" panose="020B0503020204020204" charset="-122"/>
                <a:ea typeface="微软雅黑" panose="020B0503020204020204" charset="-122"/>
              </a:rPr>
              <a:t>3D</a:t>
            </a:r>
            <a:r>
              <a:rPr lang="zh-CN" altLang="en-US" sz="1000">
                <a:ln>
                  <a:noFill/>
                </a:ln>
                <a:solidFill>
                  <a:schemeClr val="tx1">
                    <a:lumMod val="65000"/>
                    <a:lumOff val="35000"/>
                  </a:schemeClr>
                </a:solidFill>
                <a:latin typeface="微软雅黑" panose="020B0503020204020204" charset="-122"/>
                <a:ea typeface="微软雅黑" panose="020B0503020204020204" charset="-122"/>
              </a:rPr>
              <a:t>上下文的节点</a:t>
            </a:r>
            <a:endParaRPr lang="zh-CN" altLang="en-US" sz="1000">
              <a:ln>
                <a:noFill/>
              </a:ln>
              <a:solidFill>
                <a:schemeClr val="tx1">
                  <a:lumMod val="65000"/>
                  <a:lumOff val="35000"/>
                </a:schemeClr>
              </a:solidFill>
              <a:latin typeface="微软雅黑" panose="020B0503020204020204" charset="-122"/>
              <a:ea typeface="微软雅黑" panose="020B0503020204020204" charset="-122"/>
            </a:endParaRPr>
          </a:p>
          <a:p>
            <a:pPr algn="l"/>
            <a:r>
              <a:rPr lang="zh-CN" altLang="en-US" sz="1000">
                <a:ln>
                  <a:noFill/>
                </a:ln>
                <a:solidFill>
                  <a:schemeClr val="tx1">
                    <a:lumMod val="65000"/>
                    <a:lumOff val="35000"/>
                  </a:schemeClr>
                </a:solidFill>
                <a:latin typeface="微软雅黑" panose="020B0503020204020204" charset="-122"/>
                <a:ea typeface="微软雅黑" panose="020B0503020204020204" charset="-122"/>
              </a:rPr>
              <a:t>∴ </a:t>
            </a:r>
            <a:r>
              <a:rPr lang="en-US" altLang="zh-CN" sz="1000">
                <a:ln>
                  <a:noFill/>
                </a:ln>
                <a:solidFill>
                  <a:schemeClr val="tx1">
                    <a:lumMod val="65000"/>
                    <a:lumOff val="35000"/>
                  </a:schemeClr>
                </a:solidFill>
                <a:latin typeface="微软雅黑" panose="020B0503020204020204" charset="-122"/>
                <a:ea typeface="微软雅黑" panose="020B0503020204020204" charset="-122"/>
              </a:rPr>
              <a:t>video</a:t>
            </a:r>
            <a:r>
              <a:rPr lang="zh-CN" altLang="en-US" sz="1000">
                <a:ln>
                  <a:noFill/>
                </a:ln>
                <a:solidFill>
                  <a:schemeClr val="tx1">
                    <a:lumMod val="65000"/>
                    <a:lumOff val="35000"/>
                  </a:schemeClr>
                </a:solidFill>
                <a:latin typeface="微软雅黑" panose="020B0503020204020204" charset="-122"/>
                <a:ea typeface="微软雅黑" panose="020B0503020204020204" charset="-122"/>
              </a:rPr>
              <a:t>节点</a:t>
            </a:r>
            <a:endParaRPr lang="zh-CN" altLang="en-US" sz="1000">
              <a:ln>
                <a:noFill/>
              </a:ln>
              <a:solidFill>
                <a:schemeClr val="tx1">
                  <a:lumMod val="65000"/>
                  <a:lumOff val="35000"/>
                </a:schemeClr>
              </a:solidFill>
              <a:latin typeface="微软雅黑" panose="020B0503020204020204" charset="-122"/>
              <a:ea typeface="微软雅黑" panose="020B0503020204020204" charset="-122"/>
            </a:endParaRPr>
          </a:p>
          <a:p>
            <a:pPr algn="l"/>
            <a:r>
              <a:rPr lang="zh-CN" altLang="en-US" sz="1000">
                <a:ln>
                  <a:noFill/>
                </a:ln>
                <a:solidFill>
                  <a:srgbClr val="EA4334"/>
                </a:solidFill>
                <a:latin typeface="微软雅黑" panose="020B0503020204020204" charset="-122"/>
                <a:ea typeface="微软雅黑" panose="020B0503020204020204" charset="-122"/>
                <a:sym typeface="+mn-ea"/>
              </a:rPr>
              <a:t>∴ 显式定位的节点（</a:t>
            </a:r>
            <a:r>
              <a:rPr lang="en-US" altLang="zh-CN" sz="1000">
                <a:ln>
                  <a:noFill/>
                </a:ln>
                <a:solidFill>
                  <a:srgbClr val="EA4334"/>
                </a:solidFill>
                <a:latin typeface="微软雅黑" panose="020B0503020204020204" charset="-122"/>
                <a:ea typeface="微软雅黑" panose="020B0503020204020204" charset="-122"/>
                <a:sym typeface="+mn-ea"/>
              </a:rPr>
              <a:t>relative, absolute, fixed</a:t>
            </a:r>
            <a:r>
              <a:rPr lang="zh-CN" altLang="en-US" sz="1000">
                <a:ln>
                  <a:noFill/>
                </a:ln>
                <a:solidFill>
                  <a:srgbClr val="EA4334"/>
                </a:solidFill>
                <a:latin typeface="微软雅黑" panose="020B0503020204020204" charset="-122"/>
                <a:ea typeface="微软雅黑" panose="020B0503020204020204" charset="-122"/>
                <a:sym typeface="+mn-ea"/>
              </a:rPr>
              <a:t>）</a:t>
            </a:r>
            <a:endParaRPr lang="zh-CN" altLang="en-US" sz="1000">
              <a:ln>
                <a:noFill/>
              </a:ln>
              <a:solidFill>
                <a:schemeClr val="tx1">
                  <a:lumMod val="65000"/>
                  <a:lumOff val="35000"/>
                </a:schemeClr>
              </a:solidFill>
              <a:latin typeface="微软雅黑" panose="020B0503020204020204" charset="-122"/>
              <a:ea typeface="微软雅黑" panose="020B0503020204020204" charset="-122"/>
            </a:endParaRPr>
          </a:p>
          <a:p>
            <a:pPr algn="l"/>
            <a:r>
              <a:rPr lang="en-US" altLang="zh-CN" sz="1000">
                <a:ln>
                  <a:noFill/>
                </a:ln>
                <a:solidFill>
                  <a:schemeClr val="tx1">
                    <a:lumMod val="65000"/>
                    <a:lumOff val="35000"/>
                  </a:schemeClr>
                </a:solidFill>
                <a:latin typeface="微软雅黑" panose="020B0503020204020204" charset="-122"/>
                <a:ea typeface="微软雅黑" panose="020B0503020204020204" charset="-122"/>
              </a:rPr>
              <a:t>......</a:t>
            </a:r>
            <a:endParaRPr lang="en-US" altLang="zh-CN" sz="1000">
              <a:ln>
                <a:noFill/>
              </a:ln>
              <a:solidFill>
                <a:schemeClr val="tx1">
                  <a:lumMod val="65000"/>
                  <a:lumOff val="35000"/>
                </a:schemeClr>
              </a:solidFill>
              <a:latin typeface="微软雅黑" panose="020B0503020204020204" charset="-122"/>
              <a:ea typeface="微软雅黑" panose="020B0503020204020204" charset="-122"/>
            </a:endParaRPr>
          </a:p>
        </p:txBody>
      </p:sp>
      <p:pic>
        <p:nvPicPr>
          <p:cNvPr id="17" name="图片 16" descr="房子"/>
          <p:cNvPicPr>
            <a:picLocks noChangeAspect="1"/>
          </p:cNvPicPr>
          <p:nvPr/>
        </p:nvPicPr>
        <p:blipFill>
          <a:blip r:embed="rId2"/>
          <a:stretch>
            <a:fillRect/>
          </a:stretch>
        </p:blipFill>
        <p:spPr>
          <a:xfrm>
            <a:off x="7621905" y="1348740"/>
            <a:ext cx="414020" cy="414020"/>
          </a:xfrm>
          <a:prstGeom prst="rect">
            <a:avLst/>
          </a:prstGeom>
        </p:spPr>
      </p:pic>
      <p:sp>
        <p:nvSpPr>
          <p:cNvPr id="21" name="文本框 75"/>
          <p:cNvSpPr txBox="1"/>
          <p:nvPr/>
        </p:nvSpPr>
        <p:spPr>
          <a:xfrm>
            <a:off x="7198360" y="2723515"/>
            <a:ext cx="1930400" cy="506730"/>
          </a:xfrm>
          <a:prstGeom prst="rect">
            <a:avLst/>
          </a:prstGeom>
          <a:noFill/>
          <a:ln w="9525">
            <a:noFill/>
          </a:ln>
        </p:spPr>
        <p:txBody>
          <a:bodyPr wrap="square" anchor="t">
            <a:spAutoFit/>
          </a:bodyPr>
          <a:p>
            <a:pPr algn="l"/>
            <a:r>
              <a:rPr lang="zh-CN" sz="900">
                <a:solidFill>
                  <a:schemeClr val="tx1">
                    <a:lumMod val="65000"/>
                    <a:lumOff val="35000"/>
                  </a:schemeClr>
                </a:solidFill>
                <a:latin typeface="Roboto Slab" charset="0"/>
                <a:ea typeface="微软雅黑" panose="020B0503020204020204" charset="-122"/>
              </a:rPr>
              <a:t>买得起房就住自己的</a:t>
            </a:r>
            <a:endParaRPr lang="zh-CN" sz="900">
              <a:solidFill>
                <a:schemeClr val="tx1">
                  <a:lumMod val="65000"/>
                  <a:lumOff val="35000"/>
                </a:schemeClr>
              </a:solidFill>
              <a:latin typeface="Roboto Slab" charset="0"/>
              <a:ea typeface="微软雅黑" panose="020B0503020204020204" charset="-122"/>
            </a:endParaRPr>
          </a:p>
          <a:p>
            <a:pPr algn="l"/>
            <a:r>
              <a:rPr lang="zh-CN" sz="900">
                <a:solidFill>
                  <a:schemeClr val="tx1">
                    <a:lumMod val="65000"/>
                    <a:lumOff val="35000"/>
                  </a:schemeClr>
                </a:solidFill>
                <a:latin typeface="Roboto Slab" charset="0"/>
                <a:ea typeface="微软雅黑" panose="020B0503020204020204" charset="-122"/>
              </a:rPr>
              <a:t>买不起房就住父母的</a:t>
            </a:r>
            <a:endParaRPr lang="zh-CN" sz="900">
              <a:solidFill>
                <a:schemeClr val="tx1">
                  <a:lumMod val="65000"/>
                  <a:lumOff val="35000"/>
                </a:schemeClr>
              </a:solidFill>
              <a:latin typeface="Roboto Slab" charset="0"/>
              <a:ea typeface="微软雅黑" panose="020B0503020204020204" charset="-122"/>
            </a:endParaRPr>
          </a:p>
          <a:p>
            <a:pPr algn="l"/>
            <a:r>
              <a:rPr lang="zh-CN" sz="900">
                <a:solidFill>
                  <a:schemeClr val="tx1">
                    <a:lumMod val="65000"/>
                    <a:lumOff val="35000"/>
                  </a:schemeClr>
                </a:solidFill>
                <a:latin typeface="Roboto Slab" charset="0"/>
                <a:ea typeface="微软雅黑" panose="020B0503020204020204" charset="-122"/>
              </a:rPr>
              <a:t>父母买不起就大家一起住祖传老宅</a:t>
            </a:r>
            <a:endParaRPr lang="zh-CN" sz="900">
              <a:solidFill>
                <a:schemeClr val="tx1">
                  <a:lumMod val="65000"/>
                  <a:lumOff val="35000"/>
                </a:schemeClr>
              </a:solidFill>
              <a:latin typeface="Roboto Slab" charset="0"/>
              <a:ea typeface="微软雅黑" panose="020B0503020204020204" charset="-122"/>
            </a:endParaRPr>
          </a:p>
        </p:txBody>
      </p:sp>
      <p:sp>
        <p:nvSpPr>
          <p:cNvPr id="22" name="左箭头 21"/>
          <p:cNvSpPr/>
          <p:nvPr/>
        </p:nvSpPr>
        <p:spPr>
          <a:xfrm rot="10800000">
            <a:off x="6661785" y="2882265"/>
            <a:ext cx="403225" cy="240030"/>
          </a:xfrm>
          <a:prstGeom prst="leftArrow">
            <a:avLst>
              <a:gd name="adj1" fmla="val 50000"/>
              <a:gd name="adj2" fmla="val 72222"/>
            </a:avLst>
          </a:prstGeom>
          <a:solidFill>
            <a:srgbClr val="696770"/>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cxnSp>
        <p:nvCxnSpPr>
          <p:cNvPr id="23" name="直接连接符 22"/>
          <p:cNvCxnSpPr/>
          <p:nvPr/>
        </p:nvCxnSpPr>
        <p:spPr>
          <a:xfrm>
            <a:off x="7829550" y="1795780"/>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直接箭头连接符 24"/>
          <p:cNvCxnSpPr/>
          <p:nvPr/>
        </p:nvCxnSpPr>
        <p:spPr>
          <a:xfrm flipH="1">
            <a:off x="7828915" y="2082800"/>
            <a:ext cx="635" cy="322580"/>
          </a:xfrm>
          <a:prstGeom prst="straightConnector1">
            <a:avLst/>
          </a:prstGeom>
          <a:ln>
            <a:solidFill>
              <a:schemeClr val="tx1">
                <a:lumMod val="65000"/>
                <a:lumOff val="35000"/>
              </a:schemeClr>
            </a:solidFill>
            <a:prstDash val="dash"/>
            <a:headEnd type="none"/>
            <a:tailEnd type="triangle" w="med" len="med"/>
          </a:ln>
        </p:spPr>
        <p:style>
          <a:lnRef idx="1">
            <a:schemeClr val="accent1"/>
          </a:lnRef>
          <a:fillRef idx="0">
            <a:schemeClr val="accent1"/>
          </a:fillRef>
          <a:effectRef idx="0">
            <a:schemeClr val="accent1"/>
          </a:effectRef>
          <a:fontRef idx="minor">
            <a:schemeClr val="tx1"/>
          </a:fontRef>
        </p:style>
      </p:cxnSp>
      <p:pic>
        <p:nvPicPr>
          <p:cNvPr id="18" name="图片 17" descr="房子"/>
          <p:cNvPicPr>
            <a:picLocks noChangeAspect="1"/>
          </p:cNvPicPr>
          <p:nvPr/>
        </p:nvPicPr>
        <p:blipFill>
          <a:blip r:embed="rId2"/>
          <a:stretch>
            <a:fillRect/>
          </a:stretch>
        </p:blipFill>
        <p:spPr>
          <a:xfrm>
            <a:off x="7623175" y="1795780"/>
            <a:ext cx="414020" cy="414020"/>
          </a:xfrm>
          <a:prstGeom prst="rect">
            <a:avLst/>
          </a:prstGeom>
        </p:spPr>
      </p:pic>
      <p:pic>
        <p:nvPicPr>
          <p:cNvPr id="20" name="图片 19" descr="房子"/>
          <p:cNvPicPr>
            <a:picLocks noChangeAspect="1"/>
          </p:cNvPicPr>
          <p:nvPr/>
        </p:nvPicPr>
        <p:blipFill>
          <a:blip r:embed="rId2"/>
          <a:stretch>
            <a:fillRect/>
          </a:stretch>
        </p:blipFill>
        <p:spPr>
          <a:xfrm>
            <a:off x="7623175" y="2237740"/>
            <a:ext cx="414020" cy="41402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500">
        <p:push dir="u"/>
      </p:transition>
    </mc:Choice>
    <mc:Fallback>
      <p:transition>
        <p:push dir="u"/>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5" name="圆角矩形 24"/>
          <p:cNvSpPr/>
          <p:nvPr/>
        </p:nvSpPr>
        <p:spPr>
          <a:xfrm>
            <a:off x="2825115" y="4182110"/>
            <a:ext cx="1120775" cy="513715"/>
          </a:xfrm>
          <a:prstGeom prst="roundRect">
            <a:avLst>
              <a:gd name="adj" fmla="val 3363"/>
            </a:avLst>
          </a:prstGeom>
          <a:solidFill>
            <a:srgbClr val="FBBC04"/>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fontAlgn="base"/>
            <a:endParaRPr lang="zh-CN" altLang="en-US" sz="800" b="1" strike="noStrike" noProof="1">
              <a:ln>
                <a:noFill/>
              </a:ln>
              <a:solidFill>
                <a:schemeClr val="bg1"/>
              </a:solidFill>
              <a:latin typeface="微软雅黑" panose="020B0503020204020204" charset="-122"/>
              <a:ea typeface="微软雅黑" panose="020B0503020204020204" charset="-122"/>
              <a:cs typeface="Roboto Slab" charset="0"/>
            </a:endParaRPr>
          </a:p>
        </p:txBody>
      </p:sp>
      <p:sp>
        <p:nvSpPr>
          <p:cNvPr id="23" name="圆角矩形 22"/>
          <p:cNvSpPr/>
          <p:nvPr/>
        </p:nvSpPr>
        <p:spPr>
          <a:xfrm>
            <a:off x="5169535" y="3089910"/>
            <a:ext cx="1186815" cy="849630"/>
          </a:xfrm>
          <a:prstGeom prst="roundRect">
            <a:avLst>
              <a:gd name="adj" fmla="val 3363"/>
            </a:avLst>
          </a:prstGeom>
          <a:solidFill>
            <a:srgbClr val="FBBC04"/>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fontAlgn="base"/>
            <a:endParaRPr lang="zh-CN" altLang="en-US" sz="800" b="1" strike="noStrike" noProof="1">
              <a:ln>
                <a:noFill/>
              </a:ln>
              <a:solidFill>
                <a:schemeClr val="bg1"/>
              </a:solidFill>
              <a:latin typeface="微软雅黑" panose="020B0503020204020204" charset="-122"/>
              <a:ea typeface="微软雅黑" panose="020B0503020204020204" charset="-122"/>
              <a:cs typeface="Roboto Slab" charset="0"/>
            </a:endParaRPr>
          </a:p>
        </p:txBody>
      </p:sp>
      <p:sp>
        <p:nvSpPr>
          <p:cNvPr id="11265" name="标题 1"/>
          <p:cNvSpPr>
            <a:spLocks noGrp="1"/>
          </p:cNvSpPr>
          <p:nvPr>
            <p:ph type="ctrTitle" idx="4294967295"/>
          </p:nvPr>
        </p:nvSpPr>
        <p:spPr>
          <a:xfrm>
            <a:off x="0" y="69850"/>
            <a:ext cx="3955415" cy="581660"/>
          </a:xfrm>
        </p:spPr>
        <p:txBody>
          <a:bodyPr vert="horz" anchor="ctr"/>
          <a:p>
            <a:pPr algn="l">
              <a:buClrTx/>
              <a:buSzTx/>
              <a:buFontTx/>
            </a:pPr>
            <a:r>
              <a:rPr lang="en-US" sz="2400" b="1" kern="1200">
                <a:solidFill>
                  <a:srgbClr val="A5A5A5"/>
                </a:solidFill>
                <a:latin typeface="微软雅黑" panose="020B0503020204020204" charset="-122"/>
                <a:ea typeface="微软雅黑" panose="020B0503020204020204" charset="-122"/>
                <a:cs typeface="+mj-cs"/>
                <a:sym typeface="微软雅黑" panose="020B0503020204020204" charset="-122"/>
              </a:rPr>
              <a:t>RenderLayer Tree</a:t>
            </a:r>
            <a:endParaRPr lang="en-US" sz="2400" b="1" kern="1200">
              <a:solidFill>
                <a:srgbClr val="A5A5A5"/>
              </a:solidFill>
              <a:latin typeface="微软雅黑" panose="020B0503020204020204" charset="-122"/>
              <a:ea typeface="微软雅黑" panose="020B0503020204020204" charset="-122"/>
              <a:cs typeface="+mj-cs"/>
              <a:sym typeface="微软雅黑" panose="020B0503020204020204" charset="-122"/>
            </a:endParaRPr>
          </a:p>
        </p:txBody>
      </p:sp>
      <p:sp>
        <p:nvSpPr>
          <p:cNvPr id="70" name="文本框 75"/>
          <p:cNvSpPr txBox="1"/>
          <p:nvPr/>
        </p:nvSpPr>
        <p:spPr>
          <a:xfrm>
            <a:off x="2633345" y="810895"/>
            <a:ext cx="1417955" cy="245110"/>
          </a:xfrm>
          <a:prstGeom prst="rect">
            <a:avLst/>
          </a:prstGeom>
          <a:noFill/>
          <a:ln w="9525">
            <a:noFill/>
          </a:ln>
        </p:spPr>
        <p:txBody>
          <a:bodyPr wrap="square" anchor="t">
            <a:spAutoFit/>
          </a:bodyPr>
          <a:p>
            <a:pPr algn="ctr"/>
            <a:r>
              <a:rPr lang="en-US" altLang="zh-CN" sz="1000">
                <a:latin typeface="Roboto Slab" charset="0"/>
                <a:ea typeface="微软雅黑" panose="020B0503020204020204" charset="-122"/>
              </a:rPr>
              <a:t>RenderObject Tree</a:t>
            </a:r>
            <a:endParaRPr lang="en-US" altLang="zh-CN" sz="1000">
              <a:latin typeface="Roboto Slab" charset="0"/>
              <a:ea typeface="微软雅黑" panose="020B0503020204020204" charset="-122"/>
            </a:endParaRPr>
          </a:p>
        </p:txBody>
      </p:sp>
      <p:sp>
        <p:nvSpPr>
          <p:cNvPr id="72" name="圆角矩形 71"/>
          <p:cNvSpPr/>
          <p:nvPr/>
        </p:nvSpPr>
        <p:spPr>
          <a:xfrm>
            <a:off x="2826385" y="1073785"/>
            <a:ext cx="1015365" cy="270510"/>
          </a:xfrm>
          <a:prstGeom prst="roundRect">
            <a:avLst>
              <a:gd name="adj" fmla="val 14109"/>
            </a:avLst>
          </a:prstGeom>
          <a:solidFill>
            <a:srgbClr val="FBBC04"/>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fontAlgn="base"/>
            <a:r>
              <a:rPr lang="en-US" altLang="zh-CN" sz="1000" b="1" strike="noStrike" noProof="1">
                <a:ln>
                  <a:noFill/>
                </a:ln>
                <a:solidFill>
                  <a:schemeClr val="bg1"/>
                </a:solidFill>
                <a:latin typeface="微软雅黑" panose="020B0503020204020204" charset="-122"/>
                <a:ea typeface="微软雅黑" panose="020B0503020204020204" charset="-122"/>
                <a:cs typeface="Roboto Slab" charset="0"/>
              </a:rPr>
              <a:t>RenderView</a:t>
            </a:r>
            <a:endParaRPr lang="en-US" altLang="zh-CN" sz="1000" b="1" strike="noStrike" noProof="1">
              <a:ln>
                <a:noFill/>
              </a:ln>
              <a:solidFill>
                <a:schemeClr val="bg1"/>
              </a:solidFill>
              <a:latin typeface="微软雅黑" panose="020B0503020204020204" charset="-122"/>
              <a:ea typeface="微软雅黑" panose="020B0503020204020204" charset="-122"/>
              <a:cs typeface="Roboto Slab" charset="0"/>
            </a:endParaRPr>
          </a:p>
        </p:txBody>
      </p:sp>
      <p:sp>
        <p:nvSpPr>
          <p:cNvPr id="77" name="圆角矩形 76"/>
          <p:cNvSpPr/>
          <p:nvPr/>
        </p:nvSpPr>
        <p:spPr>
          <a:xfrm>
            <a:off x="2804160" y="1642110"/>
            <a:ext cx="1059815" cy="270510"/>
          </a:xfrm>
          <a:prstGeom prst="roundRect">
            <a:avLst>
              <a:gd name="adj" fmla="val 14109"/>
            </a:avLst>
          </a:prstGeom>
          <a:solidFill>
            <a:srgbClr val="FBBC04"/>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fontAlgn="base"/>
            <a:r>
              <a:rPr lang="en-US" altLang="zh-CN" sz="1000" b="1" strike="noStrike" noProof="1">
                <a:ln>
                  <a:noFill/>
                </a:ln>
                <a:solidFill>
                  <a:schemeClr val="bg1"/>
                </a:solidFill>
                <a:latin typeface="微软雅黑" panose="020B0503020204020204" charset="-122"/>
                <a:ea typeface="微软雅黑" panose="020B0503020204020204" charset="-122"/>
                <a:cs typeface="Roboto Slab" charset="0"/>
              </a:rPr>
              <a:t>RenderBlock</a:t>
            </a:r>
            <a:endParaRPr lang="en-US" altLang="zh-CN" sz="1000" b="1" strike="noStrike" noProof="1">
              <a:ln>
                <a:noFill/>
              </a:ln>
              <a:solidFill>
                <a:schemeClr val="bg1"/>
              </a:solidFill>
              <a:latin typeface="微软雅黑" panose="020B0503020204020204" charset="-122"/>
              <a:ea typeface="微软雅黑" panose="020B0503020204020204" charset="-122"/>
              <a:cs typeface="Roboto Slab" charset="0"/>
            </a:endParaRPr>
          </a:p>
        </p:txBody>
      </p:sp>
      <p:sp>
        <p:nvSpPr>
          <p:cNvPr id="78" name="圆角矩形 77"/>
          <p:cNvSpPr/>
          <p:nvPr/>
        </p:nvSpPr>
        <p:spPr>
          <a:xfrm>
            <a:off x="2765425" y="3086100"/>
            <a:ext cx="1167130" cy="849630"/>
          </a:xfrm>
          <a:prstGeom prst="roundRect">
            <a:avLst>
              <a:gd name="adj" fmla="val 3363"/>
            </a:avLst>
          </a:prstGeom>
          <a:solidFill>
            <a:srgbClr val="FBBC04"/>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fontAlgn="base"/>
            <a:endParaRPr lang="zh-CN" altLang="en-US" sz="800" b="1" strike="noStrike" noProof="1">
              <a:ln>
                <a:noFill/>
              </a:ln>
              <a:solidFill>
                <a:schemeClr val="bg1"/>
              </a:solidFill>
              <a:latin typeface="微软雅黑" panose="020B0503020204020204" charset="-122"/>
              <a:ea typeface="微软雅黑" panose="020B0503020204020204" charset="-122"/>
              <a:cs typeface="Roboto Slab" charset="0"/>
            </a:endParaRPr>
          </a:p>
        </p:txBody>
      </p:sp>
      <p:sp>
        <p:nvSpPr>
          <p:cNvPr id="84" name="圆角矩形 83"/>
          <p:cNvSpPr/>
          <p:nvPr/>
        </p:nvSpPr>
        <p:spPr>
          <a:xfrm>
            <a:off x="2961005" y="3459480"/>
            <a:ext cx="508000" cy="403860"/>
          </a:xfrm>
          <a:prstGeom prst="roundRect">
            <a:avLst>
              <a:gd name="adj" fmla="val 7535"/>
            </a:avLst>
          </a:prstGeom>
          <a:solidFill>
            <a:srgbClr val="6967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fontAlgn="base"/>
            <a:r>
              <a:rPr lang="en-US" altLang="zh-CN" sz="800" strike="noStrike" noProof="1">
                <a:latin typeface="微软雅黑" panose="020B0503020204020204" charset="-122"/>
                <a:ea typeface="微软雅黑" panose="020B0503020204020204" charset="-122"/>
              </a:rPr>
              <a:t>id:...</a:t>
            </a:r>
            <a:endParaRPr lang="en-US" altLang="zh-CN" sz="800" strike="noStrike" noProof="1">
              <a:latin typeface="微软雅黑" panose="020B0503020204020204" charset="-122"/>
              <a:ea typeface="微软雅黑" panose="020B0503020204020204" charset="-122"/>
            </a:endParaRPr>
          </a:p>
          <a:p>
            <a:pPr algn="l" fontAlgn="base"/>
            <a:r>
              <a:rPr lang="en-US" altLang="zh-CN" sz="800" strike="noStrike" noProof="1">
                <a:latin typeface="微软雅黑" panose="020B0503020204020204" charset="-122"/>
                <a:ea typeface="微软雅黑" panose="020B0503020204020204" charset="-122"/>
              </a:rPr>
              <a:t>class:..</a:t>
            </a:r>
            <a:r>
              <a:rPr lang="en-US" altLang="zh-CN" sz="1000" strike="noStrike" noProof="1">
                <a:latin typeface="微软雅黑" panose="020B0503020204020204" charset="-122"/>
                <a:ea typeface="微软雅黑" panose="020B0503020204020204" charset="-122"/>
              </a:rPr>
              <a:t>.</a:t>
            </a:r>
            <a:endParaRPr lang="en-US" altLang="zh-CN" sz="1000" strike="noStrike" noProof="1">
              <a:latin typeface="微软雅黑" panose="020B0503020204020204" charset="-122"/>
              <a:ea typeface="微软雅黑" panose="020B0503020204020204" charset="-122"/>
            </a:endParaRPr>
          </a:p>
        </p:txBody>
      </p:sp>
      <p:sp>
        <p:nvSpPr>
          <p:cNvPr id="86" name="圆角矩形 85"/>
          <p:cNvSpPr/>
          <p:nvPr/>
        </p:nvSpPr>
        <p:spPr>
          <a:xfrm>
            <a:off x="5400040" y="3459480"/>
            <a:ext cx="560070" cy="403860"/>
          </a:xfrm>
          <a:prstGeom prst="roundRect">
            <a:avLst>
              <a:gd name="adj" fmla="val 7535"/>
            </a:avLst>
          </a:prstGeom>
          <a:solidFill>
            <a:srgbClr val="6967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fontAlgn="base"/>
            <a:r>
              <a:rPr lang="en-US" altLang="zh-CN" sz="800" strike="noStrike" noProof="1">
                <a:latin typeface="微软雅黑" panose="020B0503020204020204" charset="-122"/>
                <a:ea typeface="微软雅黑" panose="020B0503020204020204" charset="-122"/>
              </a:rPr>
              <a:t>id:...</a:t>
            </a:r>
            <a:endParaRPr lang="en-US" altLang="zh-CN" sz="800" strike="noStrike" noProof="1">
              <a:latin typeface="微软雅黑" panose="020B0503020204020204" charset="-122"/>
              <a:ea typeface="微软雅黑" panose="020B0503020204020204" charset="-122"/>
            </a:endParaRPr>
          </a:p>
          <a:p>
            <a:pPr algn="l" fontAlgn="base"/>
            <a:r>
              <a:rPr lang="en-US" altLang="zh-CN" sz="800" strike="noStrike" noProof="1">
                <a:latin typeface="微软雅黑" panose="020B0503020204020204" charset="-122"/>
                <a:ea typeface="微软雅黑" panose="020B0503020204020204" charset="-122"/>
              </a:rPr>
              <a:t>class:..</a:t>
            </a:r>
            <a:r>
              <a:rPr lang="en-US" altLang="zh-CN" sz="1000" strike="noStrike" noProof="1">
                <a:latin typeface="微软雅黑" panose="020B0503020204020204" charset="-122"/>
                <a:ea typeface="微软雅黑" panose="020B0503020204020204" charset="-122"/>
              </a:rPr>
              <a:t>.</a:t>
            </a:r>
            <a:endParaRPr lang="en-US" altLang="zh-CN" sz="1000" strike="noStrike" noProof="1">
              <a:latin typeface="微软雅黑" panose="020B0503020204020204" charset="-122"/>
              <a:ea typeface="微软雅黑" panose="020B0503020204020204" charset="-122"/>
            </a:endParaRPr>
          </a:p>
        </p:txBody>
      </p:sp>
      <p:sp>
        <p:nvSpPr>
          <p:cNvPr id="88" name="圆角矩形 87"/>
          <p:cNvSpPr/>
          <p:nvPr/>
        </p:nvSpPr>
        <p:spPr>
          <a:xfrm>
            <a:off x="3026410" y="4404360"/>
            <a:ext cx="377825" cy="243840"/>
          </a:xfrm>
          <a:prstGeom prst="roundRect">
            <a:avLst>
              <a:gd name="adj" fmla="val 7535"/>
            </a:avLst>
          </a:prstGeom>
          <a:solidFill>
            <a:srgbClr val="6967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r>
              <a:rPr lang="en-US" altLang="zh-CN" sz="800" strike="noStrike" noProof="1">
                <a:latin typeface="微软雅黑" panose="020B0503020204020204" charset="-122"/>
                <a:ea typeface="微软雅黑" panose="020B0503020204020204" charset="-122"/>
              </a:rPr>
              <a:t>1</a:t>
            </a:r>
            <a:endParaRPr lang="zh-CN" altLang="en-US" sz="1000" strike="noStrike" noProof="1">
              <a:latin typeface="微软雅黑" panose="020B0503020204020204" charset="-122"/>
              <a:ea typeface="微软雅黑" panose="020B0503020204020204" charset="-122"/>
            </a:endParaRPr>
          </a:p>
        </p:txBody>
      </p:sp>
      <p:cxnSp>
        <p:nvCxnSpPr>
          <p:cNvPr id="95" name="肘形连接符 94"/>
          <p:cNvCxnSpPr>
            <a:stCxn id="72" idx="2"/>
            <a:endCxn id="77" idx="0"/>
          </p:cNvCxnSpPr>
          <p:nvPr/>
        </p:nvCxnSpPr>
        <p:spPr>
          <a:xfrm rot="5400000">
            <a:off x="3193098" y="1493203"/>
            <a:ext cx="297815" cy="3175"/>
          </a:xfrm>
          <a:prstGeom prst="bentConnector2">
            <a:avLst/>
          </a:prstGeom>
          <a:ln>
            <a:solidFill>
              <a:schemeClr val="tx1">
                <a:lumMod val="65000"/>
                <a:lumOff val="35000"/>
              </a:schemeClr>
            </a:solidFill>
            <a:prstDash val="solid"/>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98" name="肘形连接符 97"/>
          <p:cNvCxnSpPr>
            <a:stCxn id="3" idx="2"/>
            <a:endCxn id="20" idx="0"/>
          </p:cNvCxnSpPr>
          <p:nvPr/>
        </p:nvCxnSpPr>
        <p:spPr>
          <a:xfrm rot="5400000" flipV="1">
            <a:off x="3057525" y="2772410"/>
            <a:ext cx="562610" cy="7620"/>
          </a:xfrm>
          <a:prstGeom prst="bentConnector3">
            <a:avLst>
              <a:gd name="adj1" fmla="val 50000"/>
            </a:avLst>
          </a:prstGeom>
          <a:ln>
            <a:solidFill>
              <a:schemeClr val="tx1">
                <a:lumMod val="65000"/>
                <a:lumOff val="35000"/>
              </a:schemeClr>
            </a:solidFill>
            <a:prstDash val="solid"/>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100" name="肘形连接符 99"/>
          <p:cNvCxnSpPr>
            <a:stCxn id="3" idx="2"/>
            <a:endCxn id="24" idx="0"/>
          </p:cNvCxnSpPr>
          <p:nvPr/>
        </p:nvCxnSpPr>
        <p:spPr>
          <a:xfrm rot="5400000" flipV="1">
            <a:off x="4251643" y="1578293"/>
            <a:ext cx="594995" cy="2428240"/>
          </a:xfrm>
          <a:prstGeom prst="bentConnector3">
            <a:avLst>
              <a:gd name="adj1" fmla="val 50000"/>
            </a:avLst>
          </a:prstGeom>
          <a:ln>
            <a:solidFill>
              <a:schemeClr val="tx1">
                <a:lumMod val="65000"/>
                <a:lumOff val="35000"/>
              </a:schemeClr>
            </a:solidFill>
            <a:prstDash val="solid"/>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102" name="直接箭头连接符 101"/>
          <p:cNvCxnSpPr>
            <a:endCxn id="27" idx="0"/>
          </p:cNvCxnSpPr>
          <p:nvPr/>
        </p:nvCxnSpPr>
        <p:spPr>
          <a:xfrm>
            <a:off x="3381375" y="3923030"/>
            <a:ext cx="5715" cy="259080"/>
          </a:xfrm>
          <a:prstGeom prst="straightConnector1">
            <a:avLst/>
          </a:prstGeom>
          <a:ln>
            <a:solidFill>
              <a:schemeClr val="tx1">
                <a:lumMod val="65000"/>
                <a:lumOff val="35000"/>
              </a:schemeClr>
            </a:solidFill>
            <a:prstDash val="dash"/>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103" name="直接箭头连接符 102"/>
          <p:cNvCxnSpPr>
            <a:stCxn id="21" idx="2"/>
            <a:endCxn id="30" idx="0"/>
          </p:cNvCxnSpPr>
          <p:nvPr/>
        </p:nvCxnSpPr>
        <p:spPr>
          <a:xfrm flipH="1">
            <a:off x="4556125" y="3935730"/>
            <a:ext cx="635" cy="246380"/>
          </a:xfrm>
          <a:prstGeom prst="straightConnector1">
            <a:avLst/>
          </a:prstGeom>
          <a:ln>
            <a:solidFill>
              <a:schemeClr val="tx1">
                <a:lumMod val="65000"/>
                <a:lumOff val="35000"/>
              </a:schemeClr>
            </a:solidFill>
            <a:prstDash val="dash"/>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104" name="直接箭头连接符 103"/>
          <p:cNvCxnSpPr>
            <a:stCxn id="23" idx="2"/>
            <a:endCxn id="33" idx="0"/>
          </p:cNvCxnSpPr>
          <p:nvPr/>
        </p:nvCxnSpPr>
        <p:spPr>
          <a:xfrm>
            <a:off x="5763260" y="3939540"/>
            <a:ext cx="1905" cy="242570"/>
          </a:xfrm>
          <a:prstGeom prst="straightConnector1">
            <a:avLst/>
          </a:prstGeom>
          <a:ln>
            <a:solidFill>
              <a:schemeClr val="tx1"/>
            </a:solidFill>
            <a:prstDash val="solid"/>
            <a:headEnd type="none"/>
            <a:tailEnd type="triangle" w="med" len="med"/>
          </a:ln>
        </p:spPr>
        <p:style>
          <a:lnRef idx="1">
            <a:schemeClr val="accent1"/>
          </a:lnRef>
          <a:fillRef idx="0">
            <a:schemeClr val="accent1"/>
          </a:fillRef>
          <a:effectRef idx="0">
            <a:schemeClr val="accent1"/>
          </a:effectRef>
          <a:fontRef idx="minor">
            <a:schemeClr val="tx1"/>
          </a:fontRef>
        </p:style>
      </p:cxnSp>
      <p:sp>
        <p:nvSpPr>
          <p:cNvPr id="3" name="圆角矩形 2"/>
          <p:cNvSpPr/>
          <p:nvPr/>
        </p:nvSpPr>
        <p:spPr>
          <a:xfrm>
            <a:off x="2804795" y="2224405"/>
            <a:ext cx="1059815" cy="270510"/>
          </a:xfrm>
          <a:prstGeom prst="roundRect">
            <a:avLst>
              <a:gd name="adj" fmla="val 14109"/>
            </a:avLst>
          </a:prstGeom>
          <a:solidFill>
            <a:srgbClr val="FBBC04"/>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fontAlgn="base"/>
            <a:r>
              <a:rPr lang="en-US" altLang="zh-CN" sz="1000" b="1" strike="noStrike" noProof="1">
                <a:ln>
                  <a:noFill/>
                </a:ln>
                <a:solidFill>
                  <a:schemeClr val="bg1"/>
                </a:solidFill>
                <a:latin typeface="微软雅黑" panose="020B0503020204020204" charset="-122"/>
                <a:ea typeface="微软雅黑" panose="020B0503020204020204" charset="-122"/>
                <a:cs typeface="Roboto Slab" charset="0"/>
              </a:rPr>
              <a:t>RenderBody</a:t>
            </a:r>
            <a:endParaRPr lang="en-US" altLang="zh-CN" sz="1000" b="1" strike="noStrike" noProof="1">
              <a:ln>
                <a:noFill/>
              </a:ln>
              <a:solidFill>
                <a:schemeClr val="bg1"/>
              </a:solidFill>
              <a:latin typeface="微软雅黑" panose="020B0503020204020204" charset="-122"/>
              <a:ea typeface="微软雅黑" panose="020B0503020204020204" charset="-122"/>
              <a:cs typeface="Roboto Slab" charset="0"/>
            </a:endParaRPr>
          </a:p>
        </p:txBody>
      </p:sp>
      <p:cxnSp>
        <p:nvCxnSpPr>
          <p:cNvPr id="4" name="肘形连接符 3"/>
          <p:cNvCxnSpPr>
            <a:stCxn id="77" idx="2"/>
            <a:endCxn id="3" idx="0"/>
          </p:cNvCxnSpPr>
          <p:nvPr/>
        </p:nvCxnSpPr>
        <p:spPr>
          <a:xfrm rot="5400000" flipV="1">
            <a:off x="3186430" y="2068195"/>
            <a:ext cx="311785" cy="635"/>
          </a:xfrm>
          <a:prstGeom prst="bentConnector3">
            <a:avLst>
              <a:gd name="adj1" fmla="val 50102"/>
            </a:avLst>
          </a:prstGeom>
          <a:ln>
            <a:solidFill>
              <a:schemeClr val="tx1">
                <a:lumMod val="65000"/>
                <a:lumOff val="35000"/>
              </a:schemeClr>
            </a:solidFill>
            <a:prstDash val="solid"/>
            <a:headEnd type="none"/>
            <a:tailEnd type="triangle" w="med" len="med"/>
          </a:ln>
        </p:spPr>
        <p:style>
          <a:lnRef idx="1">
            <a:schemeClr val="accent1"/>
          </a:lnRef>
          <a:fillRef idx="0">
            <a:schemeClr val="accent1"/>
          </a:fillRef>
          <a:effectRef idx="0">
            <a:schemeClr val="accent1"/>
          </a:effectRef>
          <a:fontRef idx="minor">
            <a:schemeClr val="tx1"/>
          </a:fontRef>
        </p:style>
      </p:cxnSp>
      <p:sp>
        <p:nvSpPr>
          <p:cNvPr id="20" name="文本框 19"/>
          <p:cNvSpPr txBox="1"/>
          <p:nvPr/>
        </p:nvSpPr>
        <p:spPr>
          <a:xfrm>
            <a:off x="2771140" y="3057525"/>
            <a:ext cx="1142365" cy="337185"/>
          </a:xfrm>
          <a:prstGeom prst="rect">
            <a:avLst/>
          </a:prstGeom>
          <a:noFill/>
        </p:spPr>
        <p:txBody>
          <a:bodyPr wrap="square" rtlCol="0">
            <a:spAutoFit/>
          </a:bodyPr>
          <a:p>
            <a:pPr algn="ctr"/>
            <a:r>
              <a:rPr lang="en-US" altLang="zh-CN" sz="800" b="1">
                <a:solidFill>
                  <a:schemeClr val="bg1"/>
                </a:solidFill>
                <a:latin typeface="Roboto Slab" charset="0"/>
                <a:cs typeface="Roboto Slab" charset="0"/>
              </a:rPr>
              <a:t>div</a:t>
            </a:r>
            <a:endParaRPr lang="en-US" altLang="zh-CN" sz="800" b="1">
              <a:solidFill>
                <a:schemeClr val="bg1"/>
              </a:solidFill>
              <a:latin typeface="Roboto Slab" charset="0"/>
              <a:cs typeface="Roboto Slab" charset="0"/>
            </a:endParaRPr>
          </a:p>
          <a:p>
            <a:pPr algn="ctr"/>
            <a:r>
              <a:rPr lang="zh-CN" altLang="en-US" sz="800" b="1">
                <a:solidFill>
                  <a:schemeClr val="bg1"/>
                </a:solidFill>
                <a:latin typeface="Roboto Slab" charset="0"/>
                <a:ea typeface="宋体" panose="02010600030101010101" pitchFamily="2" charset="-122"/>
                <a:cs typeface="Roboto Slab" charset="0"/>
              </a:rPr>
              <a:t>【</a:t>
            </a:r>
            <a:r>
              <a:rPr lang="en-US" altLang="zh-CN" sz="800" b="1">
                <a:solidFill>
                  <a:schemeClr val="bg1"/>
                </a:solidFill>
                <a:latin typeface="Roboto Slab" charset="0"/>
                <a:ea typeface="宋体" panose="02010600030101010101" pitchFamily="2" charset="-122"/>
                <a:cs typeface="Roboto Slab" charset="0"/>
              </a:rPr>
              <a:t>RenderBlock</a:t>
            </a:r>
            <a:r>
              <a:rPr lang="zh-CN" altLang="en-US" sz="800" b="1">
                <a:solidFill>
                  <a:schemeClr val="bg1"/>
                </a:solidFill>
                <a:latin typeface="Roboto Slab" charset="0"/>
                <a:ea typeface="宋体" panose="02010600030101010101" pitchFamily="2" charset="-122"/>
                <a:cs typeface="Roboto Slab" charset="0"/>
              </a:rPr>
              <a:t>】</a:t>
            </a:r>
            <a:endParaRPr lang="zh-CN" altLang="en-US" sz="800" b="1">
              <a:solidFill>
                <a:schemeClr val="bg1"/>
              </a:solidFill>
              <a:latin typeface="Roboto Slab" charset="0"/>
              <a:ea typeface="宋体" panose="02010600030101010101" pitchFamily="2" charset="-122"/>
              <a:cs typeface="Roboto Slab" charset="0"/>
            </a:endParaRPr>
          </a:p>
        </p:txBody>
      </p:sp>
      <p:sp>
        <p:nvSpPr>
          <p:cNvPr id="21" name="圆角矩形 20"/>
          <p:cNvSpPr/>
          <p:nvPr/>
        </p:nvSpPr>
        <p:spPr>
          <a:xfrm>
            <a:off x="3997325" y="3086100"/>
            <a:ext cx="1118235" cy="849630"/>
          </a:xfrm>
          <a:prstGeom prst="roundRect">
            <a:avLst>
              <a:gd name="adj" fmla="val 3363"/>
            </a:avLst>
          </a:prstGeom>
          <a:solidFill>
            <a:srgbClr val="FBBC04"/>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fontAlgn="base"/>
            <a:endParaRPr lang="zh-CN" altLang="en-US" sz="800" b="1" strike="noStrike" noProof="1">
              <a:ln>
                <a:noFill/>
              </a:ln>
              <a:solidFill>
                <a:schemeClr val="bg1"/>
              </a:solidFill>
              <a:latin typeface="微软雅黑" panose="020B0503020204020204" charset="-122"/>
              <a:ea typeface="微软雅黑" panose="020B0503020204020204" charset="-122"/>
              <a:cs typeface="Roboto Slab" charset="0"/>
            </a:endParaRPr>
          </a:p>
        </p:txBody>
      </p:sp>
      <p:sp>
        <p:nvSpPr>
          <p:cNvPr id="22" name="文本框 21"/>
          <p:cNvSpPr txBox="1"/>
          <p:nvPr/>
        </p:nvSpPr>
        <p:spPr>
          <a:xfrm>
            <a:off x="3997960" y="3089910"/>
            <a:ext cx="1116965" cy="337185"/>
          </a:xfrm>
          <a:prstGeom prst="rect">
            <a:avLst/>
          </a:prstGeom>
          <a:noFill/>
        </p:spPr>
        <p:txBody>
          <a:bodyPr wrap="square" rtlCol="0">
            <a:spAutoFit/>
          </a:bodyPr>
          <a:p>
            <a:pPr algn="ctr"/>
            <a:r>
              <a:rPr lang="en-US" altLang="zh-CN" sz="800" b="1">
                <a:solidFill>
                  <a:schemeClr val="bg1"/>
                </a:solidFill>
                <a:latin typeface="Roboto Slab" charset="0"/>
                <a:cs typeface="Roboto Slab" charset="0"/>
              </a:rPr>
              <a:t>div</a:t>
            </a:r>
            <a:endParaRPr lang="en-US" altLang="zh-CN" sz="800" b="1">
              <a:solidFill>
                <a:schemeClr val="bg1"/>
              </a:solidFill>
              <a:latin typeface="Roboto Slab" charset="0"/>
              <a:cs typeface="Roboto Slab" charset="0"/>
            </a:endParaRPr>
          </a:p>
          <a:p>
            <a:pPr algn="ctr"/>
            <a:r>
              <a:rPr lang="zh-CN" altLang="en-US" sz="800" b="1">
                <a:solidFill>
                  <a:schemeClr val="bg1"/>
                </a:solidFill>
                <a:latin typeface="Roboto Slab" charset="0"/>
                <a:ea typeface="宋体" panose="02010600030101010101" pitchFamily="2" charset="-122"/>
                <a:cs typeface="Roboto Slab" charset="0"/>
              </a:rPr>
              <a:t>【</a:t>
            </a:r>
            <a:r>
              <a:rPr lang="en-US" altLang="zh-CN" sz="800" b="1">
                <a:solidFill>
                  <a:schemeClr val="bg1"/>
                </a:solidFill>
                <a:latin typeface="Roboto Slab" charset="0"/>
                <a:ea typeface="宋体" panose="02010600030101010101" pitchFamily="2" charset="-122"/>
                <a:cs typeface="Roboto Slab" charset="0"/>
              </a:rPr>
              <a:t>RenderBlock</a:t>
            </a:r>
            <a:r>
              <a:rPr lang="zh-CN" altLang="en-US" sz="800" b="1">
                <a:solidFill>
                  <a:schemeClr val="bg1"/>
                </a:solidFill>
                <a:latin typeface="Roboto Slab" charset="0"/>
                <a:ea typeface="宋体" panose="02010600030101010101" pitchFamily="2" charset="-122"/>
                <a:cs typeface="Roboto Slab" charset="0"/>
              </a:rPr>
              <a:t>】</a:t>
            </a:r>
            <a:endParaRPr lang="zh-CN" altLang="en-US" sz="800" b="1">
              <a:solidFill>
                <a:schemeClr val="bg1"/>
              </a:solidFill>
              <a:latin typeface="Roboto Slab" charset="0"/>
              <a:ea typeface="宋体" panose="02010600030101010101" pitchFamily="2" charset="-122"/>
              <a:cs typeface="Roboto Slab" charset="0"/>
            </a:endParaRPr>
          </a:p>
        </p:txBody>
      </p:sp>
      <p:sp>
        <p:nvSpPr>
          <p:cNvPr id="85" name="圆角矩形 84"/>
          <p:cNvSpPr/>
          <p:nvPr/>
        </p:nvSpPr>
        <p:spPr>
          <a:xfrm>
            <a:off x="4137025" y="3459480"/>
            <a:ext cx="560070" cy="403860"/>
          </a:xfrm>
          <a:prstGeom prst="roundRect">
            <a:avLst>
              <a:gd name="adj" fmla="val 7535"/>
            </a:avLst>
          </a:prstGeom>
          <a:solidFill>
            <a:srgbClr val="6967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fontAlgn="base"/>
            <a:r>
              <a:rPr lang="en-US" altLang="zh-CN" sz="800" strike="noStrike" noProof="1">
                <a:latin typeface="微软雅黑" panose="020B0503020204020204" charset="-122"/>
                <a:ea typeface="微软雅黑" panose="020B0503020204020204" charset="-122"/>
              </a:rPr>
              <a:t>id:...</a:t>
            </a:r>
            <a:endParaRPr lang="en-US" altLang="zh-CN" sz="800" strike="noStrike" noProof="1">
              <a:latin typeface="微软雅黑" panose="020B0503020204020204" charset="-122"/>
              <a:ea typeface="微软雅黑" panose="020B0503020204020204" charset="-122"/>
            </a:endParaRPr>
          </a:p>
          <a:p>
            <a:pPr algn="l" fontAlgn="base"/>
            <a:r>
              <a:rPr lang="en-US" altLang="zh-CN" sz="800" strike="noStrike" noProof="1">
                <a:latin typeface="微软雅黑" panose="020B0503020204020204" charset="-122"/>
                <a:ea typeface="微软雅黑" panose="020B0503020204020204" charset="-122"/>
              </a:rPr>
              <a:t>class:..</a:t>
            </a:r>
            <a:r>
              <a:rPr lang="en-US" altLang="zh-CN" sz="1000" strike="noStrike" noProof="1">
                <a:latin typeface="微软雅黑" panose="020B0503020204020204" charset="-122"/>
                <a:ea typeface="微软雅黑" panose="020B0503020204020204" charset="-122"/>
              </a:rPr>
              <a:t>.</a:t>
            </a:r>
            <a:endParaRPr lang="en-US" altLang="zh-CN" sz="1000" strike="noStrike" noProof="1">
              <a:latin typeface="微软雅黑" panose="020B0503020204020204" charset="-122"/>
              <a:ea typeface="微软雅黑" panose="020B0503020204020204" charset="-122"/>
            </a:endParaRPr>
          </a:p>
        </p:txBody>
      </p:sp>
      <p:sp>
        <p:nvSpPr>
          <p:cNvPr id="24" name="文本框 23"/>
          <p:cNvSpPr txBox="1"/>
          <p:nvPr/>
        </p:nvSpPr>
        <p:spPr>
          <a:xfrm>
            <a:off x="5170170" y="3089910"/>
            <a:ext cx="1185545" cy="337185"/>
          </a:xfrm>
          <a:prstGeom prst="rect">
            <a:avLst/>
          </a:prstGeom>
          <a:noFill/>
        </p:spPr>
        <p:txBody>
          <a:bodyPr wrap="square" rtlCol="0">
            <a:spAutoFit/>
          </a:bodyPr>
          <a:p>
            <a:pPr algn="ctr"/>
            <a:r>
              <a:rPr lang="en-US" altLang="zh-CN" sz="800" b="1">
                <a:solidFill>
                  <a:schemeClr val="bg1"/>
                </a:solidFill>
                <a:latin typeface="Roboto Slab" charset="0"/>
                <a:cs typeface="Roboto Slab" charset="0"/>
              </a:rPr>
              <a:t>div</a:t>
            </a:r>
            <a:endParaRPr lang="en-US" altLang="zh-CN" sz="800" b="1">
              <a:solidFill>
                <a:schemeClr val="bg1"/>
              </a:solidFill>
              <a:latin typeface="Roboto Slab" charset="0"/>
              <a:cs typeface="Roboto Slab" charset="0"/>
            </a:endParaRPr>
          </a:p>
          <a:p>
            <a:pPr algn="ctr"/>
            <a:r>
              <a:rPr lang="zh-CN" altLang="en-US" sz="800" b="1">
                <a:solidFill>
                  <a:schemeClr val="bg1"/>
                </a:solidFill>
                <a:latin typeface="Roboto Slab" charset="0"/>
                <a:ea typeface="宋体" panose="02010600030101010101" pitchFamily="2" charset="-122"/>
                <a:cs typeface="Roboto Slab" charset="0"/>
              </a:rPr>
              <a:t>【</a:t>
            </a:r>
            <a:r>
              <a:rPr lang="en-US" altLang="zh-CN" sz="800" b="1">
                <a:solidFill>
                  <a:schemeClr val="bg1"/>
                </a:solidFill>
                <a:latin typeface="Roboto Slab" charset="0"/>
                <a:ea typeface="宋体" panose="02010600030101010101" pitchFamily="2" charset="-122"/>
                <a:cs typeface="Roboto Slab" charset="0"/>
              </a:rPr>
              <a:t>RenderBlock</a:t>
            </a:r>
            <a:r>
              <a:rPr lang="zh-CN" altLang="en-US" sz="800" b="1">
                <a:solidFill>
                  <a:schemeClr val="bg1"/>
                </a:solidFill>
                <a:latin typeface="Roboto Slab" charset="0"/>
                <a:ea typeface="宋体" panose="02010600030101010101" pitchFamily="2" charset="-122"/>
                <a:cs typeface="Roboto Slab" charset="0"/>
              </a:rPr>
              <a:t>】</a:t>
            </a:r>
            <a:endParaRPr lang="zh-CN" altLang="en-US" sz="800" b="1">
              <a:solidFill>
                <a:schemeClr val="bg1"/>
              </a:solidFill>
              <a:latin typeface="Roboto Slab" charset="0"/>
              <a:ea typeface="宋体" panose="02010600030101010101" pitchFamily="2" charset="-122"/>
              <a:cs typeface="Roboto Slab" charset="0"/>
            </a:endParaRPr>
          </a:p>
        </p:txBody>
      </p:sp>
      <p:sp>
        <p:nvSpPr>
          <p:cNvPr id="27" name="文本框 26"/>
          <p:cNvSpPr txBox="1"/>
          <p:nvPr/>
        </p:nvSpPr>
        <p:spPr>
          <a:xfrm>
            <a:off x="2826385" y="4182110"/>
            <a:ext cx="1120775" cy="213995"/>
          </a:xfrm>
          <a:prstGeom prst="rect">
            <a:avLst/>
          </a:prstGeom>
          <a:noFill/>
        </p:spPr>
        <p:txBody>
          <a:bodyPr wrap="square" rtlCol="0">
            <a:spAutoFit/>
          </a:bodyPr>
          <a:p>
            <a:pPr algn="ctr"/>
            <a:r>
              <a:rPr lang="zh-CN" altLang="en-US" sz="800" b="1">
                <a:solidFill>
                  <a:schemeClr val="bg1"/>
                </a:solidFill>
                <a:latin typeface="Roboto Slab" charset="0"/>
                <a:ea typeface="宋体" panose="02010600030101010101" pitchFamily="2" charset="-122"/>
                <a:cs typeface="Roboto Slab" charset="0"/>
              </a:rPr>
              <a:t>【</a:t>
            </a:r>
            <a:r>
              <a:rPr lang="en-US" sz="800" b="1">
                <a:solidFill>
                  <a:schemeClr val="bg1"/>
                </a:solidFill>
                <a:latin typeface="Roboto Slab" charset="0"/>
                <a:cs typeface="Roboto Slab" charset="0"/>
              </a:rPr>
              <a:t>RenderText</a:t>
            </a:r>
            <a:r>
              <a:rPr lang="zh-CN" altLang="en-US" sz="800" b="1">
                <a:solidFill>
                  <a:schemeClr val="bg1"/>
                </a:solidFill>
                <a:latin typeface="Roboto Slab" charset="0"/>
                <a:ea typeface="宋体" panose="02010600030101010101" pitchFamily="2" charset="-122"/>
                <a:cs typeface="Roboto Slab" charset="0"/>
              </a:rPr>
              <a:t>】</a:t>
            </a:r>
            <a:endParaRPr lang="zh-CN" altLang="en-US" sz="800" b="1">
              <a:solidFill>
                <a:schemeClr val="bg1"/>
              </a:solidFill>
              <a:latin typeface="Roboto Slab" charset="0"/>
              <a:ea typeface="宋体" panose="02010600030101010101" pitchFamily="2" charset="-122"/>
              <a:cs typeface="Roboto Slab" charset="0"/>
            </a:endParaRPr>
          </a:p>
        </p:txBody>
      </p:sp>
      <p:sp>
        <p:nvSpPr>
          <p:cNvPr id="28" name="圆角矩形 27"/>
          <p:cNvSpPr/>
          <p:nvPr/>
        </p:nvSpPr>
        <p:spPr>
          <a:xfrm>
            <a:off x="4011295" y="4190365"/>
            <a:ext cx="1104900" cy="513715"/>
          </a:xfrm>
          <a:prstGeom prst="roundRect">
            <a:avLst>
              <a:gd name="adj" fmla="val 3363"/>
            </a:avLst>
          </a:prstGeom>
          <a:solidFill>
            <a:srgbClr val="FBBC04"/>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fontAlgn="base"/>
            <a:endParaRPr lang="zh-CN" altLang="en-US" sz="800" b="1" strike="noStrike" noProof="1">
              <a:ln>
                <a:noFill/>
              </a:ln>
              <a:solidFill>
                <a:schemeClr val="bg1"/>
              </a:solidFill>
              <a:latin typeface="微软雅黑" panose="020B0503020204020204" charset="-122"/>
              <a:ea typeface="微软雅黑" panose="020B0503020204020204" charset="-122"/>
              <a:cs typeface="Roboto Slab" charset="0"/>
            </a:endParaRPr>
          </a:p>
        </p:txBody>
      </p:sp>
      <p:sp>
        <p:nvSpPr>
          <p:cNvPr id="29" name="圆角矩形 28"/>
          <p:cNvSpPr/>
          <p:nvPr/>
        </p:nvSpPr>
        <p:spPr>
          <a:xfrm>
            <a:off x="4228465" y="4404360"/>
            <a:ext cx="377825" cy="243840"/>
          </a:xfrm>
          <a:prstGeom prst="roundRect">
            <a:avLst>
              <a:gd name="adj" fmla="val 7535"/>
            </a:avLst>
          </a:prstGeom>
          <a:solidFill>
            <a:srgbClr val="6967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r>
              <a:rPr lang="en-US" altLang="zh-CN" sz="800" strike="noStrike" noProof="1">
                <a:latin typeface="微软雅黑" panose="020B0503020204020204" charset="-122"/>
                <a:ea typeface="微软雅黑" panose="020B0503020204020204" charset="-122"/>
              </a:rPr>
              <a:t>2</a:t>
            </a:r>
            <a:endParaRPr lang="en-US" altLang="zh-CN" sz="800" strike="noStrike" noProof="1">
              <a:latin typeface="微软雅黑" panose="020B0503020204020204" charset="-122"/>
              <a:ea typeface="微软雅黑" panose="020B0503020204020204" charset="-122"/>
            </a:endParaRPr>
          </a:p>
        </p:txBody>
      </p:sp>
      <p:sp>
        <p:nvSpPr>
          <p:cNvPr id="30" name="文本框 29"/>
          <p:cNvSpPr txBox="1"/>
          <p:nvPr/>
        </p:nvSpPr>
        <p:spPr>
          <a:xfrm>
            <a:off x="3997960" y="4182110"/>
            <a:ext cx="1116330" cy="213995"/>
          </a:xfrm>
          <a:prstGeom prst="rect">
            <a:avLst/>
          </a:prstGeom>
          <a:noFill/>
        </p:spPr>
        <p:txBody>
          <a:bodyPr wrap="square" rtlCol="0">
            <a:spAutoFit/>
          </a:bodyPr>
          <a:p>
            <a:pPr algn="ctr"/>
            <a:r>
              <a:rPr lang="zh-CN" altLang="en-US" sz="800" b="1">
                <a:solidFill>
                  <a:schemeClr val="bg1"/>
                </a:solidFill>
                <a:latin typeface="Roboto Slab" charset="0"/>
                <a:ea typeface="宋体" panose="02010600030101010101" pitchFamily="2" charset="-122"/>
                <a:cs typeface="Roboto Slab" charset="0"/>
              </a:rPr>
              <a:t>【</a:t>
            </a:r>
            <a:r>
              <a:rPr lang="en-US" sz="800" b="1">
                <a:solidFill>
                  <a:schemeClr val="bg1"/>
                </a:solidFill>
                <a:latin typeface="Roboto Slab" charset="0"/>
                <a:cs typeface="Roboto Slab" charset="0"/>
              </a:rPr>
              <a:t>RenderText</a:t>
            </a:r>
            <a:r>
              <a:rPr lang="zh-CN" altLang="en-US" sz="800" b="1">
                <a:solidFill>
                  <a:schemeClr val="bg1"/>
                </a:solidFill>
                <a:latin typeface="Roboto Slab" charset="0"/>
                <a:ea typeface="宋体" panose="02010600030101010101" pitchFamily="2" charset="-122"/>
                <a:cs typeface="Roboto Slab" charset="0"/>
              </a:rPr>
              <a:t>】</a:t>
            </a:r>
            <a:endParaRPr lang="zh-CN" altLang="en-US" sz="800" b="1">
              <a:solidFill>
                <a:schemeClr val="bg1"/>
              </a:solidFill>
              <a:latin typeface="Roboto Slab" charset="0"/>
              <a:ea typeface="宋体" panose="02010600030101010101" pitchFamily="2" charset="-122"/>
              <a:cs typeface="Roboto Slab" charset="0"/>
            </a:endParaRPr>
          </a:p>
        </p:txBody>
      </p:sp>
      <p:sp>
        <p:nvSpPr>
          <p:cNvPr id="31" name="圆角矩形 30"/>
          <p:cNvSpPr/>
          <p:nvPr/>
        </p:nvSpPr>
        <p:spPr>
          <a:xfrm>
            <a:off x="5170170" y="4190365"/>
            <a:ext cx="1185545" cy="513715"/>
          </a:xfrm>
          <a:prstGeom prst="roundRect">
            <a:avLst>
              <a:gd name="adj" fmla="val 3363"/>
            </a:avLst>
          </a:prstGeom>
          <a:solidFill>
            <a:srgbClr val="FBBC04"/>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fontAlgn="base"/>
            <a:endParaRPr lang="zh-CN" altLang="en-US" sz="800" b="1" strike="noStrike" noProof="1">
              <a:ln>
                <a:noFill/>
              </a:ln>
              <a:solidFill>
                <a:schemeClr val="bg1"/>
              </a:solidFill>
              <a:latin typeface="微软雅黑" panose="020B0503020204020204" charset="-122"/>
              <a:ea typeface="微软雅黑" panose="020B0503020204020204" charset="-122"/>
              <a:cs typeface="Roboto Slab" charset="0"/>
            </a:endParaRPr>
          </a:p>
        </p:txBody>
      </p:sp>
      <p:sp>
        <p:nvSpPr>
          <p:cNvPr id="32" name="圆角矩形 31"/>
          <p:cNvSpPr/>
          <p:nvPr/>
        </p:nvSpPr>
        <p:spPr>
          <a:xfrm>
            <a:off x="5450840" y="4404360"/>
            <a:ext cx="377825" cy="243840"/>
          </a:xfrm>
          <a:prstGeom prst="roundRect">
            <a:avLst>
              <a:gd name="adj" fmla="val 7535"/>
            </a:avLst>
          </a:prstGeom>
          <a:solidFill>
            <a:srgbClr val="6967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r>
              <a:rPr lang="en-US" altLang="zh-CN" sz="800" strike="noStrike" noProof="1">
                <a:latin typeface="微软雅黑" panose="020B0503020204020204" charset="-122"/>
                <a:ea typeface="微软雅黑" panose="020B0503020204020204" charset="-122"/>
              </a:rPr>
              <a:t>3</a:t>
            </a:r>
            <a:endParaRPr lang="en-US" altLang="zh-CN" sz="800" strike="noStrike" noProof="1">
              <a:latin typeface="微软雅黑" panose="020B0503020204020204" charset="-122"/>
              <a:ea typeface="微软雅黑" panose="020B0503020204020204" charset="-122"/>
            </a:endParaRPr>
          </a:p>
        </p:txBody>
      </p:sp>
      <p:sp>
        <p:nvSpPr>
          <p:cNvPr id="33" name="文本框 32"/>
          <p:cNvSpPr txBox="1"/>
          <p:nvPr/>
        </p:nvSpPr>
        <p:spPr>
          <a:xfrm>
            <a:off x="5173980" y="4182110"/>
            <a:ext cx="1181735" cy="213995"/>
          </a:xfrm>
          <a:prstGeom prst="rect">
            <a:avLst/>
          </a:prstGeom>
          <a:noFill/>
        </p:spPr>
        <p:txBody>
          <a:bodyPr wrap="square" rtlCol="0">
            <a:spAutoFit/>
          </a:bodyPr>
          <a:p>
            <a:pPr algn="ctr"/>
            <a:r>
              <a:rPr lang="zh-CN" altLang="en-US" sz="800" b="1">
                <a:solidFill>
                  <a:schemeClr val="bg1"/>
                </a:solidFill>
                <a:latin typeface="Roboto Slab" charset="0"/>
                <a:ea typeface="宋体" panose="02010600030101010101" pitchFamily="2" charset="-122"/>
                <a:cs typeface="Roboto Slab" charset="0"/>
              </a:rPr>
              <a:t>【</a:t>
            </a:r>
            <a:r>
              <a:rPr lang="en-US" sz="800" b="1">
                <a:solidFill>
                  <a:schemeClr val="bg1"/>
                </a:solidFill>
                <a:latin typeface="Roboto Slab" charset="0"/>
                <a:cs typeface="Roboto Slab" charset="0"/>
              </a:rPr>
              <a:t>RenderText</a:t>
            </a:r>
            <a:r>
              <a:rPr lang="zh-CN" altLang="en-US" sz="800" b="1">
                <a:solidFill>
                  <a:schemeClr val="bg1"/>
                </a:solidFill>
                <a:latin typeface="Roboto Slab" charset="0"/>
                <a:ea typeface="宋体" panose="02010600030101010101" pitchFamily="2" charset="-122"/>
                <a:cs typeface="Roboto Slab" charset="0"/>
              </a:rPr>
              <a:t>】</a:t>
            </a:r>
            <a:endParaRPr lang="zh-CN" altLang="en-US" sz="800" b="1">
              <a:solidFill>
                <a:schemeClr val="bg1"/>
              </a:solidFill>
              <a:latin typeface="Roboto Slab" charset="0"/>
              <a:ea typeface="宋体" panose="02010600030101010101" pitchFamily="2" charset="-122"/>
              <a:cs typeface="Roboto Slab" charset="0"/>
            </a:endParaRPr>
          </a:p>
        </p:txBody>
      </p:sp>
      <p:sp>
        <p:nvSpPr>
          <p:cNvPr id="34" name="圆角矩形 33"/>
          <p:cNvSpPr/>
          <p:nvPr/>
        </p:nvSpPr>
        <p:spPr>
          <a:xfrm>
            <a:off x="3385185" y="3394710"/>
            <a:ext cx="479425" cy="180340"/>
          </a:xfrm>
          <a:prstGeom prst="roundRect">
            <a:avLst>
              <a:gd name="adj" fmla="val 3208"/>
            </a:avLst>
          </a:prstGeom>
          <a:solidFill>
            <a:srgbClr val="79D7CE"/>
          </a:solidFill>
          <a:ln w="952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l" fontAlgn="base">
              <a:buSzTx/>
            </a:pPr>
            <a:r>
              <a:rPr lang="en-US" altLang="zh-CN" sz="800">
                <a:latin typeface="Roboto Slab" charset="0"/>
                <a:ea typeface="微软雅黑" panose="020B0503020204020204" charset="-122"/>
                <a:cs typeface="Roboto Slab" charset="0"/>
                <a:sym typeface="+mn-ea"/>
              </a:rPr>
              <a:t>Style</a:t>
            </a:r>
            <a:endParaRPr lang="en-US" altLang="zh-CN" sz="800">
              <a:latin typeface="Roboto Slab" charset="0"/>
              <a:ea typeface="微软雅黑" panose="020B0503020204020204" charset="-122"/>
              <a:cs typeface="Roboto Slab" charset="0"/>
              <a:sym typeface="+mn-ea"/>
            </a:endParaRPr>
          </a:p>
        </p:txBody>
      </p:sp>
      <p:sp>
        <p:nvSpPr>
          <p:cNvPr id="37" name="圆角矩形 36"/>
          <p:cNvSpPr/>
          <p:nvPr/>
        </p:nvSpPr>
        <p:spPr>
          <a:xfrm>
            <a:off x="4579620" y="3394710"/>
            <a:ext cx="441325" cy="180340"/>
          </a:xfrm>
          <a:prstGeom prst="roundRect">
            <a:avLst>
              <a:gd name="adj" fmla="val 3208"/>
            </a:avLst>
          </a:prstGeom>
          <a:solidFill>
            <a:srgbClr val="79D7CE"/>
          </a:solidFill>
          <a:ln w="952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l" fontAlgn="base">
              <a:buSzTx/>
            </a:pPr>
            <a:r>
              <a:rPr lang="en-US" altLang="zh-CN" sz="800">
                <a:latin typeface="Roboto Slab" charset="0"/>
                <a:ea typeface="微软雅黑" panose="020B0503020204020204" charset="-122"/>
                <a:cs typeface="Roboto Slab" charset="0"/>
                <a:sym typeface="+mn-ea"/>
              </a:rPr>
              <a:t>Style</a:t>
            </a:r>
            <a:endParaRPr lang="en-US" altLang="zh-CN" sz="800">
              <a:latin typeface="Roboto Slab" charset="0"/>
              <a:ea typeface="微软雅黑" panose="020B0503020204020204" charset="-122"/>
              <a:cs typeface="Roboto Slab" charset="0"/>
              <a:sym typeface="+mn-ea"/>
            </a:endParaRPr>
          </a:p>
        </p:txBody>
      </p:sp>
      <p:sp>
        <p:nvSpPr>
          <p:cNvPr id="38" name="圆角矩形 37"/>
          <p:cNvSpPr/>
          <p:nvPr/>
        </p:nvSpPr>
        <p:spPr>
          <a:xfrm>
            <a:off x="5828665" y="3394710"/>
            <a:ext cx="429895" cy="180340"/>
          </a:xfrm>
          <a:prstGeom prst="roundRect">
            <a:avLst>
              <a:gd name="adj" fmla="val 3208"/>
            </a:avLst>
          </a:prstGeom>
          <a:solidFill>
            <a:srgbClr val="79D7CE"/>
          </a:solidFill>
          <a:ln w="952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l" fontAlgn="base">
              <a:buSzTx/>
            </a:pPr>
            <a:r>
              <a:rPr lang="en-US" altLang="zh-CN" sz="800">
                <a:latin typeface="Roboto Slab" charset="0"/>
                <a:ea typeface="微软雅黑" panose="020B0503020204020204" charset="-122"/>
                <a:cs typeface="Roboto Slab" charset="0"/>
                <a:sym typeface="+mn-ea"/>
              </a:rPr>
              <a:t>Style</a:t>
            </a:r>
            <a:endParaRPr lang="en-US" altLang="zh-CN" sz="800">
              <a:latin typeface="Roboto Slab" charset="0"/>
              <a:ea typeface="微软雅黑" panose="020B0503020204020204" charset="-122"/>
              <a:cs typeface="Roboto Slab" charset="0"/>
              <a:sym typeface="+mn-ea"/>
            </a:endParaRPr>
          </a:p>
        </p:txBody>
      </p:sp>
      <p:sp>
        <p:nvSpPr>
          <p:cNvPr id="39" name="圆角矩形 38"/>
          <p:cNvSpPr/>
          <p:nvPr/>
        </p:nvSpPr>
        <p:spPr>
          <a:xfrm>
            <a:off x="3362325" y="4377690"/>
            <a:ext cx="479425" cy="180340"/>
          </a:xfrm>
          <a:prstGeom prst="roundRect">
            <a:avLst>
              <a:gd name="adj" fmla="val 3208"/>
            </a:avLst>
          </a:prstGeom>
          <a:solidFill>
            <a:srgbClr val="79D7CE"/>
          </a:solidFill>
          <a:ln w="952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l" fontAlgn="base">
              <a:buSzTx/>
            </a:pPr>
            <a:r>
              <a:rPr lang="en-US" altLang="zh-CN" sz="800">
                <a:latin typeface="Roboto Slab" charset="0"/>
                <a:ea typeface="微软雅黑" panose="020B0503020204020204" charset="-122"/>
                <a:cs typeface="Roboto Slab" charset="0"/>
                <a:sym typeface="+mn-ea"/>
              </a:rPr>
              <a:t>Style</a:t>
            </a:r>
            <a:endParaRPr lang="en-US" altLang="zh-CN" sz="800">
              <a:latin typeface="Roboto Slab" charset="0"/>
              <a:ea typeface="微软雅黑" panose="020B0503020204020204" charset="-122"/>
              <a:cs typeface="Roboto Slab" charset="0"/>
              <a:sym typeface="+mn-ea"/>
            </a:endParaRPr>
          </a:p>
        </p:txBody>
      </p:sp>
      <p:sp>
        <p:nvSpPr>
          <p:cNvPr id="40" name="圆角矩形 39"/>
          <p:cNvSpPr/>
          <p:nvPr/>
        </p:nvSpPr>
        <p:spPr>
          <a:xfrm>
            <a:off x="4509770" y="4377690"/>
            <a:ext cx="457200" cy="180340"/>
          </a:xfrm>
          <a:prstGeom prst="roundRect">
            <a:avLst>
              <a:gd name="adj" fmla="val 3208"/>
            </a:avLst>
          </a:prstGeom>
          <a:solidFill>
            <a:srgbClr val="79D7CE"/>
          </a:solidFill>
          <a:ln w="952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l" fontAlgn="base">
              <a:buSzTx/>
            </a:pPr>
            <a:r>
              <a:rPr lang="en-US" altLang="zh-CN" sz="800">
                <a:latin typeface="Roboto Slab" charset="0"/>
                <a:ea typeface="微软雅黑" panose="020B0503020204020204" charset="-122"/>
                <a:cs typeface="Roboto Slab" charset="0"/>
                <a:sym typeface="+mn-ea"/>
              </a:rPr>
              <a:t>Style</a:t>
            </a:r>
            <a:endParaRPr lang="en-US" altLang="zh-CN" sz="800">
              <a:latin typeface="Roboto Slab" charset="0"/>
              <a:ea typeface="微软雅黑" panose="020B0503020204020204" charset="-122"/>
              <a:cs typeface="Roboto Slab" charset="0"/>
              <a:sym typeface="+mn-ea"/>
            </a:endParaRPr>
          </a:p>
        </p:txBody>
      </p:sp>
      <p:sp>
        <p:nvSpPr>
          <p:cNvPr id="41" name="圆角矩形 40"/>
          <p:cNvSpPr/>
          <p:nvPr/>
        </p:nvSpPr>
        <p:spPr>
          <a:xfrm>
            <a:off x="5763260" y="4357370"/>
            <a:ext cx="494665" cy="180340"/>
          </a:xfrm>
          <a:prstGeom prst="roundRect">
            <a:avLst>
              <a:gd name="adj" fmla="val 3208"/>
            </a:avLst>
          </a:prstGeom>
          <a:solidFill>
            <a:srgbClr val="79D7CE"/>
          </a:solidFill>
          <a:ln w="952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l" fontAlgn="base">
              <a:buSzTx/>
            </a:pPr>
            <a:r>
              <a:rPr lang="en-US" altLang="zh-CN" sz="800">
                <a:latin typeface="Roboto Slab" charset="0"/>
                <a:ea typeface="微软雅黑" panose="020B0503020204020204" charset="-122"/>
                <a:cs typeface="Roboto Slab" charset="0"/>
                <a:sym typeface="+mn-ea"/>
              </a:rPr>
              <a:t>Style</a:t>
            </a:r>
            <a:endParaRPr lang="en-US" altLang="zh-CN" sz="800">
              <a:latin typeface="Roboto Slab" charset="0"/>
              <a:ea typeface="微软雅黑" panose="020B0503020204020204" charset="-122"/>
              <a:cs typeface="Roboto Slab" charset="0"/>
              <a:sym typeface="+mn-ea"/>
            </a:endParaRPr>
          </a:p>
        </p:txBody>
      </p:sp>
      <p:cxnSp>
        <p:nvCxnSpPr>
          <p:cNvPr id="45" name="肘形连接符 44"/>
          <p:cNvCxnSpPr>
            <a:stCxn id="3" idx="2"/>
            <a:endCxn id="22" idx="0"/>
          </p:cNvCxnSpPr>
          <p:nvPr/>
        </p:nvCxnSpPr>
        <p:spPr>
          <a:xfrm rot="5400000" flipV="1">
            <a:off x="3656013" y="2181543"/>
            <a:ext cx="594995" cy="1221740"/>
          </a:xfrm>
          <a:prstGeom prst="bentConnector3">
            <a:avLst>
              <a:gd name="adj1" fmla="val 50000"/>
            </a:avLst>
          </a:prstGeom>
          <a:ln>
            <a:solidFill>
              <a:schemeClr val="tx1"/>
            </a:solidFill>
            <a:prstDash val="solid"/>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46" name="直接箭头连接符 45"/>
          <p:cNvCxnSpPr/>
          <p:nvPr/>
        </p:nvCxnSpPr>
        <p:spPr>
          <a:xfrm>
            <a:off x="3381375" y="3922395"/>
            <a:ext cx="5715" cy="259080"/>
          </a:xfrm>
          <a:prstGeom prst="straightConnector1">
            <a:avLst/>
          </a:prstGeom>
          <a:ln>
            <a:solidFill>
              <a:schemeClr val="tx1"/>
            </a:solidFill>
            <a:prstDash val="solid"/>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47" name="直接箭头连接符 46"/>
          <p:cNvCxnSpPr/>
          <p:nvPr/>
        </p:nvCxnSpPr>
        <p:spPr>
          <a:xfrm flipH="1">
            <a:off x="4556125" y="3935095"/>
            <a:ext cx="635" cy="246380"/>
          </a:xfrm>
          <a:prstGeom prst="straightConnector1">
            <a:avLst/>
          </a:prstGeom>
          <a:ln>
            <a:solidFill>
              <a:schemeClr val="tx1"/>
            </a:solidFill>
            <a:prstDash val="solid"/>
            <a:headEnd type="none"/>
            <a:tailEnd type="triangle" w="med" len="med"/>
          </a:ln>
        </p:spPr>
        <p:style>
          <a:lnRef idx="1">
            <a:schemeClr val="accent1"/>
          </a:lnRef>
          <a:fillRef idx="0">
            <a:schemeClr val="accent1"/>
          </a:fillRef>
          <a:effectRef idx="0">
            <a:schemeClr val="accent1"/>
          </a:effectRef>
          <a:fontRef idx="minor">
            <a:schemeClr val="tx1"/>
          </a:fontRef>
        </p:style>
      </p:cxnSp>
      <p:sp>
        <p:nvSpPr>
          <p:cNvPr id="6" name="圆角矩形 5"/>
          <p:cNvSpPr/>
          <p:nvPr/>
        </p:nvSpPr>
        <p:spPr>
          <a:xfrm>
            <a:off x="7034530" y="1073785"/>
            <a:ext cx="1015365" cy="270510"/>
          </a:xfrm>
          <a:prstGeom prst="roundRect">
            <a:avLst>
              <a:gd name="adj" fmla="val 14109"/>
            </a:avLst>
          </a:prstGeom>
          <a:solidFill>
            <a:srgbClr val="78D7CE"/>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fontAlgn="base"/>
            <a:r>
              <a:rPr lang="en-US" altLang="zh-CN" sz="1000" b="1" strike="noStrike" noProof="1">
                <a:ln>
                  <a:noFill/>
                </a:ln>
                <a:solidFill>
                  <a:schemeClr val="bg1"/>
                </a:solidFill>
                <a:latin typeface="微软雅黑" panose="020B0503020204020204" charset="-122"/>
                <a:ea typeface="微软雅黑" panose="020B0503020204020204" charset="-122"/>
                <a:cs typeface="Roboto Slab" charset="0"/>
              </a:rPr>
              <a:t>RenderLayer</a:t>
            </a:r>
            <a:endParaRPr lang="en-US" altLang="zh-CN" sz="1000" b="1" strike="noStrike" noProof="1">
              <a:ln>
                <a:noFill/>
              </a:ln>
              <a:solidFill>
                <a:schemeClr val="bg1"/>
              </a:solidFill>
              <a:latin typeface="微软雅黑" panose="020B0503020204020204" charset="-122"/>
              <a:ea typeface="微软雅黑" panose="020B0503020204020204" charset="-122"/>
              <a:cs typeface="Roboto Slab" charset="0"/>
            </a:endParaRPr>
          </a:p>
        </p:txBody>
      </p:sp>
      <p:sp>
        <p:nvSpPr>
          <p:cNvPr id="7" name="圆角矩形 6"/>
          <p:cNvSpPr/>
          <p:nvPr/>
        </p:nvSpPr>
        <p:spPr>
          <a:xfrm>
            <a:off x="7012305" y="1644015"/>
            <a:ext cx="1059815" cy="270510"/>
          </a:xfrm>
          <a:prstGeom prst="roundRect">
            <a:avLst>
              <a:gd name="adj" fmla="val 14109"/>
            </a:avLst>
          </a:prstGeom>
          <a:solidFill>
            <a:srgbClr val="78D7CE"/>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fontAlgn="base"/>
            <a:r>
              <a:rPr lang="en-US" altLang="zh-CN" sz="1000" b="1" strike="noStrike" noProof="1">
                <a:ln>
                  <a:noFill/>
                </a:ln>
                <a:solidFill>
                  <a:schemeClr val="bg1"/>
                </a:solidFill>
                <a:latin typeface="微软雅黑" panose="020B0503020204020204" charset="-122"/>
                <a:ea typeface="微软雅黑" panose="020B0503020204020204" charset="-122"/>
                <a:cs typeface="Roboto Slab" charset="0"/>
              </a:rPr>
              <a:t>RenderLayer</a:t>
            </a:r>
            <a:endParaRPr lang="en-US" altLang="zh-CN" sz="1000" b="1" strike="noStrike" noProof="1">
              <a:ln>
                <a:noFill/>
              </a:ln>
              <a:solidFill>
                <a:schemeClr val="bg1"/>
              </a:solidFill>
              <a:latin typeface="微软雅黑" panose="020B0503020204020204" charset="-122"/>
              <a:ea typeface="微软雅黑" panose="020B0503020204020204" charset="-122"/>
              <a:cs typeface="Roboto Slab" charset="0"/>
            </a:endParaRPr>
          </a:p>
        </p:txBody>
      </p:sp>
      <p:sp>
        <p:nvSpPr>
          <p:cNvPr id="9" name="圆角矩形 8"/>
          <p:cNvSpPr/>
          <p:nvPr/>
        </p:nvSpPr>
        <p:spPr>
          <a:xfrm>
            <a:off x="6399530" y="2494915"/>
            <a:ext cx="1059815" cy="270510"/>
          </a:xfrm>
          <a:prstGeom prst="roundRect">
            <a:avLst>
              <a:gd name="adj" fmla="val 14109"/>
            </a:avLst>
          </a:prstGeom>
          <a:solidFill>
            <a:srgbClr val="78D7CE"/>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fontAlgn="base"/>
            <a:r>
              <a:rPr lang="en-US" altLang="zh-CN" sz="1000" b="1" strike="noStrike" noProof="1">
                <a:ln>
                  <a:noFill/>
                </a:ln>
                <a:solidFill>
                  <a:schemeClr val="bg1"/>
                </a:solidFill>
                <a:latin typeface="微软雅黑" panose="020B0503020204020204" charset="-122"/>
                <a:ea typeface="微软雅黑" panose="020B0503020204020204" charset="-122"/>
                <a:cs typeface="Roboto Slab" charset="0"/>
              </a:rPr>
              <a:t>RenderLayer</a:t>
            </a:r>
            <a:endParaRPr lang="en-US" altLang="zh-CN" sz="1000" b="1" strike="noStrike" noProof="1">
              <a:ln>
                <a:noFill/>
              </a:ln>
              <a:solidFill>
                <a:schemeClr val="bg1"/>
              </a:solidFill>
              <a:latin typeface="微软雅黑" panose="020B0503020204020204" charset="-122"/>
              <a:ea typeface="微软雅黑" panose="020B0503020204020204" charset="-122"/>
              <a:cs typeface="Roboto Slab" charset="0"/>
            </a:endParaRPr>
          </a:p>
        </p:txBody>
      </p:sp>
      <p:cxnSp>
        <p:nvCxnSpPr>
          <p:cNvPr id="12" name="直接箭头连接符 11"/>
          <p:cNvCxnSpPr>
            <a:stCxn id="72" idx="3"/>
            <a:endCxn id="6" idx="1"/>
          </p:cNvCxnSpPr>
          <p:nvPr/>
        </p:nvCxnSpPr>
        <p:spPr>
          <a:xfrm>
            <a:off x="3841750" y="1209040"/>
            <a:ext cx="3192780" cy="0"/>
          </a:xfrm>
          <a:prstGeom prst="straightConnector1">
            <a:avLst/>
          </a:prstGeom>
          <a:ln w="6350">
            <a:solidFill>
              <a:schemeClr val="tx1">
                <a:lumMod val="65000"/>
                <a:lumOff val="35000"/>
              </a:schemeClr>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a:stCxn id="77" idx="3"/>
            <a:endCxn id="7" idx="1"/>
          </p:cNvCxnSpPr>
          <p:nvPr/>
        </p:nvCxnSpPr>
        <p:spPr>
          <a:xfrm>
            <a:off x="3863975" y="1777365"/>
            <a:ext cx="3148330" cy="1905"/>
          </a:xfrm>
          <a:prstGeom prst="straightConnector1">
            <a:avLst/>
          </a:prstGeom>
          <a:ln w="6350">
            <a:solidFill>
              <a:schemeClr val="tx1">
                <a:lumMod val="65000"/>
                <a:lumOff val="35000"/>
              </a:schemeClr>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a:stCxn id="20" idx="0"/>
            <a:endCxn id="9" idx="1"/>
          </p:cNvCxnSpPr>
          <p:nvPr/>
        </p:nvCxnSpPr>
        <p:spPr>
          <a:xfrm flipV="1">
            <a:off x="3350260" y="2630170"/>
            <a:ext cx="3056890" cy="427355"/>
          </a:xfrm>
          <a:prstGeom prst="straightConnector1">
            <a:avLst/>
          </a:prstGeom>
          <a:ln>
            <a:prstDash val="dash"/>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a:stCxn id="22" idx="0"/>
            <a:endCxn id="7" idx="1"/>
          </p:cNvCxnSpPr>
          <p:nvPr/>
        </p:nvCxnSpPr>
        <p:spPr>
          <a:xfrm flipV="1">
            <a:off x="4556760" y="1779270"/>
            <a:ext cx="2455545" cy="1310640"/>
          </a:xfrm>
          <a:prstGeom prst="straightConnector1">
            <a:avLst/>
          </a:prstGeom>
          <a:ln>
            <a:prstDash val="dash"/>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a:stCxn id="23" idx="3"/>
            <a:endCxn id="19" idx="2"/>
          </p:cNvCxnSpPr>
          <p:nvPr/>
        </p:nvCxnSpPr>
        <p:spPr>
          <a:xfrm flipV="1">
            <a:off x="6356350" y="2494915"/>
            <a:ext cx="2000885" cy="1019810"/>
          </a:xfrm>
          <a:prstGeom prst="straightConnector1">
            <a:avLst/>
          </a:prstGeom>
          <a:ln>
            <a:prstDash val="dash"/>
            <a:headEnd type="none"/>
            <a:tailEnd type="triangle" w="med" len="med"/>
          </a:ln>
        </p:spPr>
        <p:style>
          <a:lnRef idx="1">
            <a:schemeClr val="accent1"/>
          </a:lnRef>
          <a:fillRef idx="0">
            <a:schemeClr val="accent1"/>
          </a:fillRef>
          <a:effectRef idx="0">
            <a:schemeClr val="accent1"/>
          </a:effectRef>
          <a:fontRef idx="minor">
            <a:schemeClr val="tx1"/>
          </a:fontRef>
        </p:style>
      </p:cxnSp>
      <p:sp>
        <p:nvSpPr>
          <p:cNvPr id="19" name="圆角矩形 18"/>
          <p:cNvSpPr/>
          <p:nvPr/>
        </p:nvSpPr>
        <p:spPr>
          <a:xfrm>
            <a:off x="7827010" y="2224405"/>
            <a:ext cx="1059815" cy="270510"/>
          </a:xfrm>
          <a:prstGeom prst="roundRect">
            <a:avLst>
              <a:gd name="adj" fmla="val 14109"/>
            </a:avLst>
          </a:prstGeom>
          <a:solidFill>
            <a:srgbClr val="78D7CE"/>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fontAlgn="base"/>
            <a:r>
              <a:rPr lang="en-US" altLang="zh-CN" sz="1000" b="1" strike="noStrike" noProof="1">
                <a:ln>
                  <a:noFill/>
                </a:ln>
                <a:solidFill>
                  <a:schemeClr val="bg1"/>
                </a:solidFill>
                <a:latin typeface="微软雅黑" panose="020B0503020204020204" charset="-122"/>
                <a:ea typeface="微软雅黑" panose="020B0503020204020204" charset="-122"/>
                <a:cs typeface="Roboto Slab" charset="0"/>
              </a:rPr>
              <a:t>RenderLayer</a:t>
            </a:r>
            <a:endParaRPr lang="en-US" altLang="zh-CN" sz="1000" b="1" strike="noStrike" noProof="1">
              <a:ln>
                <a:noFill/>
              </a:ln>
              <a:solidFill>
                <a:schemeClr val="bg1"/>
              </a:solidFill>
              <a:latin typeface="微软雅黑" panose="020B0503020204020204" charset="-122"/>
              <a:ea typeface="微软雅黑" panose="020B0503020204020204" charset="-122"/>
              <a:cs typeface="Roboto Slab" charset="0"/>
            </a:endParaRPr>
          </a:p>
        </p:txBody>
      </p:sp>
      <p:cxnSp>
        <p:nvCxnSpPr>
          <p:cNvPr id="35" name="直接连接符 34"/>
          <p:cNvCxnSpPr>
            <a:stCxn id="6" idx="2"/>
            <a:endCxn id="7" idx="0"/>
          </p:cNvCxnSpPr>
          <p:nvPr/>
        </p:nvCxnSpPr>
        <p:spPr>
          <a:xfrm>
            <a:off x="7542530" y="1344295"/>
            <a:ext cx="0" cy="29972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54" name="文本框 75"/>
          <p:cNvSpPr txBox="1"/>
          <p:nvPr/>
        </p:nvSpPr>
        <p:spPr>
          <a:xfrm>
            <a:off x="254000" y="828675"/>
            <a:ext cx="1341120" cy="245110"/>
          </a:xfrm>
          <a:prstGeom prst="rect">
            <a:avLst/>
          </a:prstGeom>
          <a:noFill/>
          <a:ln w="9525">
            <a:noFill/>
          </a:ln>
        </p:spPr>
        <p:txBody>
          <a:bodyPr wrap="square" anchor="t">
            <a:spAutoFit/>
          </a:bodyPr>
          <a:p>
            <a:pPr algn="l"/>
            <a:r>
              <a:rPr lang="en-US" altLang="zh-CN" sz="1000">
                <a:latin typeface="Roboto Slab" charset="0"/>
                <a:ea typeface="微软雅黑" panose="020B0503020204020204" charset="-122"/>
              </a:rPr>
              <a:t>style.css</a:t>
            </a:r>
            <a:r>
              <a:rPr lang="zh-CN" altLang="en-US" sz="1000">
                <a:latin typeface="Roboto Slab" charset="0"/>
                <a:ea typeface="微软雅黑" panose="020B0503020204020204" charset="-122"/>
              </a:rPr>
              <a:t>片段</a:t>
            </a:r>
            <a:endParaRPr lang="zh-CN" altLang="en-US" sz="1000">
              <a:latin typeface="Roboto Slab" charset="0"/>
              <a:ea typeface="微软雅黑" panose="020B0503020204020204" charset="-122"/>
            </a:endParaRPr>
          </a:p>
        </p:txBody>
      </p:sp>
      <p:sp>
        <p:nvSpPr>
          <p:cNvPr id="55" name="文本框 75"/>
          <p:cNvSpPr txBox="1"/>
          <p:nvPr/>
        </p:nvSpPr>
        <p:spPr>
          <a:xfrm>
            <a:off x="6833235" y="810895"/>
            <a:ext cx="1417955" cy="245110"/>
          </a:xfrm>
          <a:prstGeom prst="rect">
            <a:avLst/>
          </a:prstGeom>
          <a:noFill/>
          <a:ln w="9525">
            <a:noFill/>
          </a:ln>
        </p:spPr>
        <p:txBody>
          <a:bodyPr wrap="square" anchor="t">
            <a:spAutoFit/>
          </a:bodyPr>
          <a:p>
            <a:pPr algn="ctr"/>
            <a:r>
              <a:rPr lang="en-US" altLang="zh-CN" sz="1000">
                <a:latin typeface="Roboto Slab" charset="0"/>
                <a:ea typeface="微软雅黑" panose="020B0503020204020204" charset="-122"/>
              </a:rPr>
              <a:t>RenderLayer Tree</a:t>
            </a:r>
            <a:endParaRPr lang="en-US" altLang="zh-CN" sz="1000">
              <a:latin typeface="Roboto Slab" charset="0"/>
              <a:ea typeface="微软雅黑" panose="020B0503020204020204" charset="-122"/>
            </a:endParaRPr>
          </a:p>
        </p:txBody>
      </p:sp>
      <p:cxnSp>
        <p:nvCxnSpPr>
          <p:cNvPr id="56" name="肘形连接符 55"/>
          <p:cNvCxnSpPr>
            <a:stCxn id="7" idx="2"/>
            <a:endCxn id="9" idx="0"/>
          </p:cNvCxnSpPr>
          <p:nvPr/>
        </p:nvCxnSpPr>
        <p:spPr>
          <a:xfrm rot="5400000">
            <a:off x="6945948" y="1898333"/>
            <a:ext cx="580390" cy="612775"/>
          </a:xfrm>
          <a:prstGeom prst="bentConnector3">
            <a:avLst>
              <a:gd name="adj1" fmla="val 49945"/>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57" name="肘形连接符 56"/>
          <p:cNvCxnSpPr>
            <a:stCxn id="7" idx="2"/>
            <a:endCxn id="19" idx="0"/>
          </p:cNvCxnSpPr>
          <p:nvPr/>
        </p:nvCxnSpPr>
        <p:spPr>
          <a:xfrm rot="5400000" flipV="1">
            <a:off x="7794943" y="1662113"/>
            <a:ext cx="309880" cy="814705"/>
          </a:xfrm>
          <a:prstGeom prst="bentConnector3">
            <a:avLst>
              <a:gd name="adj1" fmla="val 75614"/>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58" name="文本框 75"/>
          <p:cNvSpPr txBox="1"/>
          <p:nvPr/>
        </p:nvSpPr>
        <p:spPr>
          <a:xfrm>
            <a:off x="6833235" y="2010410"/>
            <a:ext cx="745490" cy="213995"/>
          </a:xfrm>
          <a:prstGeom prst="rect">
            <a:avLst/>
          </a:prstGeom>
          <a:noFill/>
          <a:ln w="9525">
            <a:noFill/>
          </a:ln>
        </p:spPr>
        <p:txBody>
          <a:bodyPr wrap="square" anchor="t">
            <a:spAutoFit/>
          </a:bodyPr>
          <a:p>
            <a:pPr algn="ctr"/>
            <a:r>
              <a:rPr lang="en-US" altLang="zh-CN" sz="800">
                <a:solidFill>
                  <a:srgbClr val="EA4335"/>
                </a:solidFill>
                <a:latin typeface="Roboto Slab" charset="0"/>
                <a:ea typeface="微软雅黑" panose="020B0503020204020204" charset="-122"/>
              </a:rPr>
              <a:t>z-index:2</a:t>
            </a:r>
            <a:endParaRPr lang="en-US" altLang="zh-CN" sz="800">
              <a:solidFill>
                <a:srgbClr val="EA4335"/>
              </a:solidFill>
              <a:latin typeface="Roboto Slab" charset="0"/>
              <a:ea typeface="微软雅黑" panose="020B0503020204020204" charset="-122"/>
            </a:endParaRPr>
          </a:p>
        </p:txBody>
      </p:sp>
      <p:sp>
        <p:nvSpPr>
          <p:cNvPr id="59" name="文本框 75"/>
          <p:cNvSpPr txBox="1"/>
          <p:nvPr/>
        </p:nvSpPr>
        <p:spPr>
          <a:xfrm>
            <a:off x="7684770" y="1962785"/>
            <a:ext cx="947420" cy="213995"/>
          </a:xfrm>
          <a:prstGeom prst="rect">
            <a:avLst/>
          </a:prstGeom>
          <a:noFill/>
          <a:ln w="9525">
            <a:noFill/>
          </a:ln>
        </p:spPr>
        <p:txBody>
          <a:bodyPr wrap="square" anchor="t">
            <a:spAutoFit/>
          </a:bodyPr>
          <a:p>
            <a:pPr algn="ctr"/>
            <a:r>
              <a:rPr lang="en-US" altLang="zh-CN" sz="800">
                <a:solidFill>
                  <a:srgbClr val="EA4335"/>
                </a:solidFill>
                <a:latin typeface="Roboto Slab" charset="0"/>
                <a:ea typeface="微软雅黑" panose="020B0503020204020204" charset="-122"/>
              </a:rPr>
              <a:t>z-index:auto</a:t>
            </a:r>
            <a:endParaRPr lang="en-US" altLang="zh-CN" sz="800">
              <a:solidFill>
                <a:srgbClr val="EA4335"/>
              </a:solidFill>
              <a:latin typeface="Roboto Slab" charset="0"/>
              <a:ea typeface="微软雅黑" panose="020B0503020204020204" charset="-122"/>
            </a:endParaRPr>
          </a:p>
        </p:txBody>
      </p:sp>
      <p:sp>
        <p:nvSpPr>
          <p:cNvPr id="60" name="矩形 59"/>
          <p:cNvSpPr/>
          <p:nvPr/>
        </p:nvSpPr>
        <p:spPr>
          <a:xfrm>
            <a:off x="7999730" y="3922395"/>
            <a:ext cx="393065" cy="365125"/>
          </a:xfrm>
          <a:prstGeom prst="rect">
            <a:avLst/>
          </a:prstGeom>
          <a:solidFill>
            <a:srgbClr val="DA5961"/>
          </a:solidFill>
          <a:ln>
            <a:noFill/>
          </a:ln>
          <a:scene3d>
            <a:camera prst="isometricOffAxis1To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1" name="矩形 60"/>
          <p:cNvSpPr/>
          <p:nvPr/>
        </p:nvSpPr>
        <p:spPr>
          <a:xfrm>
            <a:off x="7616825" y="3731895"/>
            <a:ext cx="393065" cy="365125"/>
          </a:xfrm>
          <a:prstGeom prst="rect">
            <a:avLst/>
          </a:prstGeom>
          <a:solidFill>
            <a:srgbClr val="FDE05C"/>
          </a:solidFill>
          <a:ln>
            <a:noFill/>
          </a:ln>
          <a:scene3d>
            <a:camera prst="isometricOffAxis1To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2" name="矩形 61"/>
          <p:cNvSpPr/>
          <p:nvPr/>
        </p:nvSpPr>
        <p:spPr>
          <a:xfrm>
            <a:off x="7722870" y="3491865"/>
            <a:ext cx="393065" cy="365125"/>
          </a:xfrm>
          <a:prstGeom prst="rect">
            <a:avLst/>
          </a:prstGeom>
          <a:solidFill>
            <a:srgbClr val="3498DB"/>
          </a:solidFill>
          <a:ln>
            <a:noFill/>
          </a:ln>
          <a:scene3d>
            <a:camera prst="isometricOffAxis1To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3" name="矩形 62"/>
          <p:cNvSpPr/>
          <p:nvPr/>
        </p:nvSpPr>
        <p:spPr>
          <a:xfrm>
            <a:off x="7497445" y="3514725"/>
            <a:ext cx="1065530" cy="1373505"/>
          </a:xfrm>
          <a:prstGeom prst="rect">
            <a:avLst/>
          </a:prstGeom>
          <a:noFill/>
          <a:ln>
            <a:solidFill>
              <a:schemeClr val="tx1">
                <a:lumMod val="65000"/>
                <a:lumOff val="35000"/>
              </a:schemeClr>
            </a:solidFill>
          </a:ln>
          <a:scene3d>
            <a:camera prst="isometricOffAxis1Top"/>
            <a:lightRig rig="threePt" dir="t"/>
          </a:scene3d>
          <a:extLst>
            <a:ext uri="{909E8E84-426E-40DD-AFC4-6F175D3DCCD1}">
              <a14:hiddenFill xmlns:a14="http://schemas.microsoft.com/office/drawing/2010/main">
                <a:solidFill>
                  <a:srgbClr val="DA596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64" name="图片 63"/>
          <p:cNvPicPr>
            <a:picLocks noChangeAspect="1"/>
          </p:cNvPicPr>
          <p:nvPr/>
        </p:nvPicPr>
        <p:blipFill>
          <a:blip r:embed="rId1"/>
          <a:stretch>
            <a:fillRect/>
          </a:stretch>
        </p:blipFill>
        <p:spPr>
          <a:xfrm>
            <a:off x="240665" y="1056005"/>
            <a:ext cx="2563495" cy="369125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500">
        <p:push dir="u"/>
      </p:transition>
    </mc:Choice>
    <mc:Fallback>
      <p:transition>
        <p:push dir="u"/>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矩形 13"/>
          <p:cNvSpPr/>
          <p:nvPr/>
        </p:nvSpPr>
        <p:spPr>
          <a:xfrm>
            <a:off x="6583045" y="1367790"/>
            <a:ext cx="1299210" cy="1962785"/>
          </a:xfrm>
          <a:prstGeom prst="rect">
            <a:avLst/>
          </a:prstGeom>
          <a:noFill/>
          <a:ln>
            <a:solidFill>
              <a:schemeClr val="tx1">
                <a:lumMod val="65000"/>
                <a:lumOff val="35000"/>
              </a:schemeClr>
            </a:solidFill>
          </a:ln>
          <a:scene3d>
            <a:camera prst="isometricOffAxis1Top"/>
            <a:lightRig rig="threePt" dir="t"/>
          </a:scene3d>
          <a:extLst>
            <a:ext uri="{909E8E84-426E-40DD-AFC4-6F175D3DCCD1}">
              <a14:hiddenFill xmlns:a14="http://schemas.microsoft.com/office/drawing/2010/main">
                <a:solidFill>
                  <a:srgbClr val="DA596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3" name="矩形 62"/>
          <p:cNvSpPr/>
          <p:nvPr/>
        </p:nvSpPr>
        <p:spPr>
          <a:xfrm>
            <a:off x="718820" y="1247140"/>
            <a:ext cx="1299210" cy="1962785"/>
          </a:xfrm>
          <a:prstGeom prst="rect">
            <a:avLst/>
          </a:prstGeom>
          <a:noFill/>
          <a:ln>
            <a:solidFill>
              <a:schemeClr val="tx1">
                <a:lumMod val="65000"/>
                <a:lumOff val="35000"/>
              </a:schemeClr>
            </a:solidFill>
          </a:ln>
          <a:scene3d>
            <a:camera prst="isometricOffAxis1Top"/>
            <a:lightRig rig="threePt" dir="t"/>
          </a:scene3d>
          <a:extLst>
            <a:ext uri="{909E8E84-426E-40DD-AFC4-6F175D3DCCD1}">
              <a14:hiddenFill xmlns:a14="http://schemas.microsoft.com/office/drawing/2010/main">
                <a:solidFill>
                  <a:srgbClr val="DA596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265" name="标题 1"/>
          <p:cNvSpPr>
            <a:spLocks noGrp="1"/>
          </p:cNvSpPr>
          <p:nvPr>
            <p:ph type="ctrTitle" idx="4294967295"/>
          </p:nvPr>
        </p:nvSpPr>
        <p:spPr>
          <a:xfrm>
            <a:off x="0" y="69850"/>
            <a:ext cx="3719195" cy="581660"/>
          </a:xfrm>
        </p:spPr>
        <p:txBody>
          <a:bodyPr vert="horz" anchor="ctr"/>
          <a:p>
            <a:pPr algn="l">
              <a:buClrTx/>
              <a:buSzTx/>
              <a:buFontTx/>
            </a:pPr>
            <a:r>
              <a:rPr lang="en-US" altLang="zh-CN" sz="2400" b="1" kern="1200">
                <a:solidFill>
                  <a:srgbClr val="A5A5A5"/>
                </a:solidFill>
                <a:latin typeface="微软雅黑" panose="020B0503020204020204" charset="-122"/>
                <a:ea typeface="微软雅黑" panose="020B0503020204020204" charset="-122"/>
                <a:cs typeface="+mj-cs"/>
                <a:sym typeface="微软雅黑" panose="020B0503020204020204" charset="-122"/>
              </a:rPr>
              <a:t>Compositing Layer</a:t>
            </a:r>
            <a:endParaRPr lang="en-US" altLang="zh-CN" sz="2400" b="1" kern="1200">
              <a:solidFill>
                <a:srgbClr val="A5A5A5"/>
              </a:solidFill>
              <a:latin typeface="微软雅黑" panose="020B0503020204020204" charset="-122"/>
              <a:ea typeface="微软雅黑" panose="020B0503020204020204" charset="-122"/>
              <a:cs typeface="+mj-cs"/>
              <a:sym typeface="微软雅黑" panose="020B0503020204020204" charset="-122"/>
            </a:endParaRPr>
          </a:p>
        </p:txBody>
      </p:sp>
      <p:sp>
        <p:nvSpPr>
          <p:cNvPr id="26677" name="文本框 75"/>
          <p:cNvSpPr txBox="1"/>
          <p:nvPr/>
        </p:nvSpPr>
        <p:spPr>
          <a:xfrm>
            <a:off x="523240" y="2802890"/>
            <a:ext cx="2119630" cy="398780"/>
          </a:xfrm>
          <a:prstGeom prst="rect">
            <a:avLst/>
          </a:prstGeom>
          <a:noFill/>
          <a:ln w="9525">
            <a:noFill/>
          </a:ln>
        </p:spPr>
        <p:txBody>
          <a:bodyPr wrap="square" anchor="t">
            <a:spAutoFit/>
          </a:bodyPr>
          <a:p>
            <a:pPr algn="l"/>
            <a:r>
              <a:rPr lang="en-US" altLang="zh-CN" sz="1000">
                <a:solidFill>
                  <a:schemeClr val="tx1">
                    <a:lumMod val="65000"/>
                    <a:lumOff val="35000"/>
                  </a:schemeClr>
                </a:solidFill>
                <a:latin typeface="Roboto Slab" charset="0"/>
                <a:ea typeface="微软雅黑" panose="020B0503020204020204" charset="-122"/>
              </a:rPr>
              <a:t>RenderLayer Tree</a:t>
            </a:r>
            <a:endParaRPr lang="en-US" altLang="zh-CN" sz="1000">
              <a:solidFill>
                <a:schemeClr val="tx1">
                  <a:lumMod val="65000"/>
                  <a:lumOff val="35000"/>
                </a:schemeClr>
              </a:solidFill>
              <a:latin typeface="Roboto Slab" charset="0"/>
              <a:ea typeface="微软雅黑" panose="020B0503020204020204" charset="-122"/>
            </a:endParaRPr>
          </a:p>
          <a:p>
            <a:pPr algn="l"/>
            <a:r>
              <a:rPr lang="zh-CN" altLang="en-US" sz="1000">
                <a:solidFill>
                  <a:schemeClr val="tx1">
                    <a:lumMod val="65000"/>
                    <a:lumOff val="35000"/>
                  </a:schemeClr>
                </a:solidFill>
                <a:latin typeface="Roboto Slab" charset="0"/>
                <a:ea typeface="微软雅黑" panose="020B0503020204020204" charset="-122"/>
              </a:rPr>
              <a:t>个别场景中会导致没有必要的重绘</a:t>
            </a:r>
            <a:endParaRPr lang="zh-CN" altLang="en-US" sz="1000">
              <a:solidFill>
                <a:schemeClr val="tx1">
                  <a:lumMod val="65000"/>
                  <a:lumOff val="35000"/>
                </a:schemeClr>
              </a:solidFill>
              <a:latin typeface="Roboto Slab" charset="0"/>
              <a:ea typeface="微软雅黑" panose="020B0503020204020204" charset="-122"/>
            </a:endParaRPr>
          </a:p>
        </p:txBody>
      </p:sp>
      <p:sp>
        <p:nvSpPr>
          <p:cNvPr id="6" name="文本框 75"/>
          <p:cNvSpPr txBox="1"/>
          <p:nvPr/>
        </p:nvSpPr>
        <p:spPr>
          <a:xfrm>
            <a:off x="6583045" y="2869565"/>
            <a:ext cx="1938020" cy="398780"/>
          </a:xfrm>
          <a:prstGeom prst="rect">
            <a:avLst/>
          </a:prstGeom>
          <a:noFill/>
          <a:ln w="9525">
            <a:noFill/>
          </a:ln>
        </p:spPr>
        <p:txBody>
          <a:bodyPr wrap="square" anchor="t">
            <a:spAutoFit/>
          </a:bodyPr>
          <a:p>
            <a:pPr algn="l"/>
            <a:r>
              <a:rPr lang="en-US" altLang="zh-CN" sz="1000">
                <a:solidFill>
                  <a:schemeClr val="tx1">
                    <a:lumMod val="65000"/>
                    <a:lumOff val="35000"/>
                  </a:schemeClr>
                </a:solidFill>
                <a:latin typeface="Roboto Slab" charset="0"/>
                <a:ea typeface="微软雅黑" panose="020B0503020204020204" charset="-122"/>
              </a:rPr>
              <a:t>Compositing Layer</a:t>
            </a:r>
            <a:endParaRPr lang="en-US" altLang="zh-CN" sz="1000">
              <a:solidFill>
                <a:schemeClr val="tx1">
                  <a:lumMod val="65000"/>
                  <a:lumOff val="35000"/>
                </a:schemeClr>
              </a:solidFill>
              <a:latin typeface="Roboto Slab" charset="0"/>
              <a:ea typeface="微软雅黑" panose="020B0503020204020204" charset="-122"/>
            </a:endParaRPr>
          </a:p>
          <a:p>
            <a:pPr algn="l"/>
            <a:r>
              <a:rPr lang="zh-CN" altLang="en-US" sz="1000">
                <a:solidFill>
                  <a:schemeClr val="tx1">
                    <a:lumMod val="65000"/>
                    <a:lumOff val="35000"/>
                  </a:schemeClr>
                </a:solidFill>
                <a:latin typeface="Roboto Slab" charset="0"/>
                <a:ea typeface="微软雅黑" panose="020B0503020204020204" charset="-122"/>
              </a:rPr>
              <a:t>可以减少没必要的重绘</a:t>
            </a:r>
            <a:endParaRPr lang="zh-CN" altLang="en-US" sz="1000">
              <a:solidFill>
                <a:schemeClr val="tx1">
                  <a:lumMod val="65000"/>
                  <a:lumOff val="35000"/>
                </a:schemeClr>
              </a:solidFill>
              <a:latin typeface="Roboto Slab" charset="0"/>
              <a:ea typeface="微软雅黑" panose="020B0503020204020204" charset="-122"/>
            </a:endParaRPr>
          </a:p>
        </p:txBody>
      </p:sp>
      <p:sp>
        <p:nvSpPr>
          <p:cNvPr id="71" name="左箭头 70"/>
          <p:cNvSpPr/>
          <p:nvPr/>
        </p:nvSpPr>
        <p:spPr>
          <a:xfrm rot="10800000">
            <a:off x="3781425" y="2948940"/>
            <a:ext cx="996315" cy="240030"/>
          </a:xfrm>
          <a:prstGeom prst="leftArrow">
            <a:avLst>
              <a:gd name="adj1" fmla="val 50000"/>
              <a:gd name="adj2" fmla="val 72222"/>
            </a:avLst>
          </a:prstGeom>
          <a:solidFill>
            <a:srgbClr val="696770"/>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7" name="文本框 75"/>
          <p:cNvSpPr txBox="1"/>
          <p:nvPr/>
        </p:nvSpPr>
        <p:spPr>
          <a:xfrm>
            <a:off x="3018790" y="1459865"/>
            <a:ext cx="3022600" cy="1168400"/>
          </a:xfrm>
          <a:prstGeom prst="rect">
            <a:avLst/>
          </a:prstGeom>
          <a:noFill/>
          <a:ln w="9525">
            <a:noFill/>
          </a:ln>
        </p:spPr>
        <p:txBody>
          <a:bodyPr wrap="square" anchor="t">
            <a:spAutoFit/>
          </a:bodyPr>
          <a:p>
            <a:pPr algn="l"/>
            <a:r>
              <a:rPr lang="zh-CN" altLang="en-US" sz="1000">
                <a:ln>
                  <a:noFill/>
                </a:ln>
                <a:solidFill>
                  <a:schemeClr val="tx1">
                    <a:lumMod val="65000"/>
                    <a:lumOff val="35000"/>
                  </a:schemeClr>
                </a:solidFill>
                <a:latin typeface="微软雅黑" panose="020B0503020204020204" charset="-122"/>
                <a:ea typeface="微软雅黑" panose="020B0503020204020204" charset="-122"/>
              </a:rPr>
              <a:t>∴ 具有</a:t>
            </a:r>
            <a:r>
              <a:rPr lang="en-US" altLang="zh-CN" sz="1000">
                <a:ln>
                  <a:noFill/>
                </a:ln>
                <a:solidFill>
                  <a:schemeClr val="tx1">
                    <a:lumMod val="65000"/>
                    <a:lumOff val="35000"/>
                  </a:schemeClr>
                </a:solidFill>
                <a:latin typeface="微软雅黑" panose="020B0503020204020204" charset="-122"/>
                <a:ea typeface="微软雅黑" panose="020B0503020204020204" charset="-122"/>
              </a:rPr>
              <a:t>CSS3D</a:t>
            </a:r>
            <a:r>
              <a:rPr lang="zh-CN" altLang="en-US" sz="1000">
                <a:ln>
                  <a:noFill/>
                </a:ln>
                <a:solidFill>
                  <a:schemeClr val="tx1">
                    <a:lumMod val="65000"/>
                    <a:lumOff val="35000"/>
                  </a:schemeClr>
                </a:solidFill>
                <a:latin typeface="微软雅黑" panose="020B0503020204020204" charset="-122"/>
                <a:ea typeface="微软雅黑" panose="020B0503020204020204" charset="-122"/>
              </a:rPr>
              <a:t>或</a:t>
            </a:r>
            <a:r>
              <a:rPr lang="en-US" altLang="zh-CN" sz="1000">
                <a:ln>
                  <a:noFill/>
                </a:ln>
                <a:solidFill>
                  <a:schemeClr val="tx1">
                    <a:lumMod val="65000"/>
                    <a:lumOff val="35000"/>
                  </a:schemeClr>
                </a:solidFill>
                <a:latin typeface="微软雅黑" panose="020B0503020204020204" charset="-122"/>
                <a:ea typeface="微软雅黑" panose="020B0503020204020204" charset="-122"/>
              </a:rPr>
              <a:t>CSS</a:t>
            </a:r>
            <a:r>
              <a:rPr lang="zh-CN" altLang="en-US" sz="1000">
                <a:ln>
                  <a:noFill/>
                </a:ln>
                <a:solidFill>
                  <a:schemeClr val="tx1">
                    <a:lumMod val="65000"/>
                    <a:lumOff val="35000"/>
                  </a:schemeClr>
                </a:solidFill>
                <a:latin typeface="微软雅黑" panose="020B0503020204020204" charset="-122"/>
                <a:ea typeface="微软雅黑" panose="020B0503020204020204" charset="-122"/>
              </a:rPr>
              <a:t>透视属性</a:t>
            </a:r>
            <a:endParaRPr lang="zh-CN" altLang="en-US" sz="1000">
              <a:ln>
                <a:noFill/>
              </a:ln>
              <a:solidFill>
                <a:schemeClr val="tx1">
                  <a:lumMod val="65000"/>
                  <a:lumOff val="35000"/>
                </a:schemeClr>
              </a:solidFill>
              <a:latin typeface="微软雅黑" panose="020B0503020204020204" charset="-122"/>
              <a:ea typeface="微软雅黑" panose="020B0503020204020204" charset="-122"/>
            </a:endParaRPr>
          </a:p>
          <a:p>
            <a:pPr algn="l"/>
            <a:r>
              <a:rPr lang="zh-CN" altLang="en-US" sz="1000">
                <a:ln>
                  <a:noFill/>
                </a:ln>
                <a:solidFill>
                  <a:schemeClr val="tx1">
                    <a:lumMod val="65000"/>
                    <a:lumOff val="35000"/>
                  </a:schemeClr>
                </a:solidFill>
                <a:latin typeface="微软雅黑" panose="020B0503020204020204" charset="-122"/>
                <a:ea typeface="微软雅黑" panose="020B0503020204020204" charset="-122"/>
              </a:rPr>
              <a:t>∴ 使用了硬件加速视频解码的</a:t>
            </a:r>
            <a:r>
              <a:rPr lang="en-US" altLang="zh-CN" sz="1000">
                <a:ln>
                  <a:noFill/>
                </a:ln>
                <a:solidFill>
                  <a:schemeClr val="tx1">
                    <a:lumMod val="65000"/>
                    <a:lumOff val="35000"/>
                  </a:schemeClr>
                </a:solidFill>
                <a:latin typeface="微软雅黑" panose="020B0503020204020204" charset="-122"/>
                <a:ea typeface="微软雅黑" panose="020B0503020204020204" charset="-122"/>
              </a:rPr>
              <a:t>video</a:t>
            </a:r>
            <a:r>
              <a:rPr lang="zh-CN" altLang="en-US" sz="1000">
                <a:ln>
                  <a:noFill/>
                </a:ln>
                <a:solidFill>
                  <a:schemeClr val="tx1">
                    <a:lumMod val="65000"/>
                    <a:lumOff val="35000"/>
                  </a:schemeClr>
                </a:solidFill>
                <a:latin typeface="微软雅黑" panose="020B0503020204020204" charset="-122"/>
                <a:ea typeface="微软雅黑" panose="020B0503020204020204" charset="-122"/>
              </a:rPr>
              <a:t>节点</a:t>
            </a:r>
            <a:endParaRPr lang="zh-CN" altLang="en-US" sz="1000">
              <a:ln>
                <a:noFill/>
              </a:ln>
              <a:solidFill>
                <a:schemeClr val="tx1">
                  <a:lumMod val="65000"/>
                  <a:lumOff val="35000"/>
                </a:schemeClr>
              </a:solidFill>
              <a:latin typeface="微软雅黑" panose="020B0503020204020204" charset="-122"/>
              <a:ea typeface="微软雅黑" panose="020B0503020204020204" charset="-122"/>
            </a:endParaRPr>
          </a:p>
          <a:p>
            <a:pPr algn="l"/>
            <a:r>
              <a:rPr lang="zh-CN" altLang="en-US" sz="1000">
                <a:ln>
                  <a:noFill/>
                </a:ln>
                <a:solidFill>
                  <a:schemeClr val="tx1">
                    <a:lumMod val="65000"/>
                    <a:lumOff val="35000"/>
                  </a:schemeClr>
                </a:solidFill>
                <a:latin typeface="微软雅黑" panose="020B0503020204020204" charset="-122"/>
                <a:ea typeface="微软雅黑" panose="020B0503020204020204" charset="-122"/>
              </a:rPr>
              <a:t>∴ </a:t>
            </a:r>
            <a:r>
              <a:rPr lang="zh-CN" sz="1000">
                <a:ln>
                  <a:noFill/>
                </a:ln>
                <a:solidFill>
                  <a:schemeClr val="tx1">
                    <a:lumMod val="65000"/>
                    <a:lumOff val="35000"/>
                  </a:schemeClr>
                </a:solidFill>
                <a:latin typeface="微软雅黑" panose="020B0503020204020204" charset="-122"/>
                <a:ea typeface="微软雅黑" panose="020B0503020204020204" charset="-122"/>
              </a:rPr>
              <a:t>使用了需要硬件加速的</a:t>
            </a:r>
            <a:r>
              <a:rPr lang="en-US" altLang="zh-CN" sz="1000">
                <a:ln>
                  <a:noFill/>
                </a:ln>
                <a:solidFill>
                  <a:schemeClr val="tx1">
                    <a:lumMod val="65000"/>
                    <a:lumOff val="35000"/>
                  </a:schemeClr>
                </a:solidFill>
                <a:latin typeface="微软雅黑" panose="020B0503020204020204" charset="-122"/>
                <a:ea typeface="微软雅黑" panose="020B0503020204020204" charset="-122"/>
              </a:rPr>
              <a:t>canvas2D</a:t>
            </a:r>
            <a:r>
              <a:rPr lang="zh-CN" altLang="en-US" sz="1000">
                <a:ln>
                  <a:noFill/>
                </a:ln>
                <a:solidFill>
                  <a:schemeClr val="tx1">
                    <a:lumMod val="65000"/>
                    <a:lumOff val="35000"/>
                  </a:schemeClr>
                </a:solidFill>
                <a:latin typeface="微软雅黑" panose="020B0503020204020204" charset="-122"/>
                <a:ea typeface="微软雅黑" panose="020B0503020204020204" charset="-122"/>
              </a:rPr>
              <a:t>功能</a:t>
            </a:r>
            <a:r>
              <a:rPr lang="zh-CN" altLang="en-US" sz="1000">
                <a:ln>
                  <a:noFill/>
                </a:ln>
                <a:solidFill>
                  <a:schemeClr val="tx1">
                    <a:lumMod val="65000"/>
                    <a:lumOff val="35000"/>
                  </a:schemeClr>
                </a:solidFill>
                <a:latin typeface="微软雅黑" panose="020B0503020204020204" charset="-122"/>
                <a:ea typeface="微软雅黑" panose="020B0503020204020204" charset="-122"/>
              </a:rPr>
              <a:t>或</a:t>
            </a:r>
            <a:r>
              <a:rPr lang="en-US" altLang="zh-CN" sz="1000">
                <a:ln>
                  <a:noFill/>
                </a:ln>
                <a:solidFill>
                  <a:schemeClr val="tx1">
                    <a:lumMod val="65000"/>
                    <a:lumOff val="35000"/>
                  </a:schemeClr>
                </a:solidFill>
                <a:latin typeface="微软雅黑" panose="020B0503020204020204" charset="-122"/>
                <a:ea typeface="微软雅黑" panose="020B0503020204020204" charset="-122"/>
              </a:rPr>
              <a:t>WebGL</a:t>
            </a:r>
            <a:endParaRPr lang="zh-CN" altLang="en-US" sz="1000">
              <a:ln>
                <a:noFill/>
              </a:ln>
              <a:solidFill>
                <a:schemeClr val="tx1">
                  <a:lumMod val="65000"/>
                  <a:lumOff val="35000"/>
                </a:schemeClr>
              </a:solidFill>
              <a:latin typeface="微软雅黑" panose="020B0503020204020204" charset="-122"/>
              <a:ea typeface="微软雅黑" panose="020B0503020204020204" charset="-122"/>
            </a:endParaRPr>
          </a:p>
          <a:p>
            <a:pPr algn="l"/>
            <a:r>
              <a:rPr lang="zh-CN" altLang="en-US" sz="1000">
                <a:ln>
                  <a:noFill/>
                </a:ln>
                <a:solidFill>
                  <a:srgbClr val="EA4335"/>
                </a:solidFill>
                <a:latin typeface="微软雅黑" panose="020B0503020204020204" charset="-122"/>
                <a:ea typeface="微软雅黑" panose="020B0503020204020204" charset="-122"/>
              </a:rPr>
              <a:t>∴ 使用了半透明效果或变形动画</a:t>
            </a:r>
            <a:endParaRPr lang="zh-CN" altLang="en-US" sz="1000">
              <a:ln>
                <a:noFill/>
              </a:ln>
              <a:solidFill>
                <a:schemeClr val="tx1">
                  <a:lumMod val="65000"/>
                  <a:lumOff val="35000"/>
                </a:schemeClr>
              </a:solidFill>
              <a:latin typeface="微软雅黑" panose="020B0503020204020204" charset="-122"/>
              <a:ea typeface="微软雅黑" panose="020B0503020204020204" charset="-122"/>
            </a:endParaRPr>
          </a:p>
          <a:p>
            <a:pPr algn="l"/>
            <a:r>
              <a:rPr lang="en-US" altLang="zh-CN" sz="1000">
                <a:ln>
                  <a:noFill/>
                </a:ln>
                <a:solidFill>
                  <a:schemeClr val="tx1">
                    <a:lumMod val="65000"/>
                    <a:lumOff val="35000"/>
                  </a:schemeClr>
                </a:solidFill>
                <a:latin typeface="微软雅黑" panose="020B0503020204020204" charset="-122"/>
                <a:ea typeface="微软雅黑" panose="020B0503020204020204" charset="-122"/>
              </a:rPr>
              <a:t>∴ </a:t>
            </a:r>
            <a:r>
              <a:rPr lang="zh-CN" sz="1000">
                <a:ln>
                  <a:noFill/>
                </a:ln>
                <a:solidFill>
                  <a:schemeClr val="tx1">
                    <a:lumMod val="65000"/>
                    <a:lumOff val="35000"/>
                  </a:schemeClr>
                </a:solidFill>
                <a:latin typeface="微软雅黑" panose="020B0503020204020204" charset="-122"/>
                <a:ea typeface="微软雅黑" panose="020B0503020204020204" charset="-122"/>
              </a:rPr>
              <a:t>使用了</a:t>
            </a:r>
            <a:r>
              <a:rPr lang="en-US" altLang="zh-CN" sz="1000">
                <a:ln>
                  <a:noFill/>
                </a:ln>
                <a:solidFill>
                  <a:schemeClr val="tx1">
                    <a:lumMod val="65000"/>
                    <a:lumOff val="35000"/>
                  </a:schemeClr>
                </a:solidFill>
                <a:latin typeface="微软雅黑" panose="020B0503020204020204" charset="-122"/>
                <a:ea typeface="微软雅黑" panose="020B0503020204020204" charset="-122"/>
              </a:rPr>
              <a:t>Clip</a:t>
            </a:r>
            <a:r>
              <a:rPr lang="zh-CN" altLang="en-US" sz="1000">
                <a:ln>
                  <a:noFill/>
                </a:ln>
                <a:solidFill>
                  <a:schemeClr val="tx1">
                    <a:lumMod val="65000"/>
                    <a:lumOff val="35000"/>
                  </a:schemeClr>
                </a:solidFill>
                <a:latin typeface="微软雅黑" panose="020B0503020204020204" charset="-122"/>
                <a:ea typeface="微软雅黑" panose="020B0503020204020204" charset="-122"/>
              </a:rPr>
              <a:t>剪裁属性</a:t>
            </a:r>
            <a:endParaRPr lang="zh-CN" altLang="en-US" sz="1000">
              <a:ln>
                <a:noFill/>
              </a:ln>
              <a:solidFill>
                <a:schemeClr val="tx1">
                  <a:lumMod val="65000"/>
                  <a:lumOff val="35000"/>
                </a:schemeClr>
              </a:solidFill>
              <a:latin typeface="微软雅黑" panose="020B0503020204020204" charset="-122"/>
              <a:ea typeface="微软雅黑" panose="020B0503020204020204" charset="-122"/>
            </a:endParaRPr>
          </a:p>
          <a:p>
            <a:pPr algn="l"/>
            <a:r>
              <a:rPr lang="zh-CN" altLang="en-US" sz="1000">
                <a:ln>
                  <a:noFill/>
                </a:ln>
                <a:solidFill>
                  <a:schemeClr val="tx1">
                    <a:lumMod val="65000"/>
                    <a:lumOff val="35000"/>
                  </a:schemeClr>
                </a:solidFill>
                <a:latin typeface="微软雅黑" panose="020B0503020204020204" charset="-122"/>
                <a:ea typeface="微软雅黑" panose="020B0503020204020204" charset="-122"/>
              </a:rPr>
              <a:t>∴ </a:t>
            </a:r>
            <a:r>
              <a:rPr lang="zh-CN" sz="1000">
                <a:ln>
                  <a:noFill/>
                </a:ln>
                <a:solidFill>
                  <a:schemeClr val="tx1">
                    <a:lumMod val="65000"/>
                    <a:lumOff val="35000"/>
                  </a:schemeClr>
                </a:solidFill>
                <a:latin typeface="微软雅黑" panose="020B0503020204020204" charset="-122"/>
                <a:ea typeface="微软雅黑" panose="020B0503020204020204" charset="-122"/>
              </a:rPr>
              <a:t>使用了需要硬件加速的</a:t>
            </a:r>
            <a:r>
              <a:rPr lang="en-US" altLang="zh-CN" sz="1000">
                <a:ln>
                  <a:noFill/>
                </a:ln>
                <a:solidFill>
                  <a:schemeClr val="tx1">
                    <a:lumMod val="65000"/>
                    <a:lumOff val="35000"/>
                  </a:schemeClr>
                </a:solidFill>
                <a:latin typeface="微软雅黑" panose="020B0503020204020204" charset="-122"/>
                <a:ea typeface="微软雅黑" panose="020B0503020204020204" charset="-122"/>
              </a:rPr>
              <a:t>Filter</a:t>
            </a:r>
            <a:r>
              <a:rPr lang="zh-CN" altLang="en-US" sz="1000">
                <a:ln>
                  <a:noFill/>
                </a:ln>
                <a:solidFill>
                  <a:schemeClr val="tx1">
                    <a:lumMod val="65000"/>
                    <a:lumOff val="35000"/>
                  </a:schemeClr>
                </a:solidFill>
                <a:latin typeface="微软雅黑" panose="020B0503020204020204" charset="-122"/>
                <a:ea typeface="微软雅黑" panose="020B0503020204020204" charset="-122"/>
              </a:rPr>
              <a:t>属性</a:t>
            </a:r>
            <a:endParaRPr lang="zh-CN" altLang="en-US" sz="1000">
              <a:ln>
                <a:noFill/>
              </a:ln>
              <a:solidFill>
                <a:schemeClr val="tx1">
                  <a:lumMod val="65000"/>
                  <a:lumOff val="35000"/>
                </a:schemeClr>
              </a:solidFill>
              <a:latin typeface="微软雅黑" panose="020B0503020204020204" charset="-122"/>
              <a:ea typeface="微软雅黑" panose="020B0503020204020204" charset="-122"/>
            </a:endParaRPr>
          </a:p>
          <a:p>
            <a:pPr algn="l"/>
            <a:r>
              <a:rPr lang="en-US" altLang="zh-CN" sz="1000">
                <a:ln>
                  <a:noFill/>
                </a:ln>
                <a:solidFill>
                  <a:schemeClr val="tx1">
                    <a:lumMod val="65000"/>
                    <a:lumOff val="35000"/>
                  </a:schemeClr>
                </a:solidFill>
                <a:latin typeface="微软雅黑" panose="020B0503020204020204" charset="-122"/>
                <a:ea typeface="微软雅黑" panose="020B0503020204020204" charset="-122"/>
              </a:rPr>
              <a:t>......</a:t>
            </a:r>
            <a:endParaRPr lang="en-US" altLang="zh-CN" sz="1000">
              <a:ln>
                <a:noFill/>
              </a:ln>
              <a:solidFill>
                <a:schemeClr val="tx1">
                  <a:lumMod val="65000"/>
                  <a:lumOff val="35000"/>
                </a:schemeClr>
              </a:solidFill>
              <a:latin typeface="微软雅黑" panose="020B0503020204020204" charset="-122"/>
              <a:ea typeface="微软雅黑" panose="020B0503020204020204" charset="-122"/>
            </a:endParaRPr>
          </a:p>
        </p:txBody>
      </p:sp>
      <p:sp>
        <p:nvSpPr>
          <p:cNvPr id="3" name="矩形 2"/>
          <p:cNvSpPr/>
          <p:nvPr/>
        </p:nvSpPr>
        <p:spPr>
          <a:xfrm>
            <a:off x="1179195" y="1983105"/>
            <a:ext cx="694690" cy="645160"/>
          </a:xfrm>
          <a:prstGeom prst="rect">
            <a:avLst/>
          </a:prstGeom>
          <a:solidFill>
            <a:srgbClr val="DA5961"/>
          </a:solidFill>
          <a:ln>
            <a:noFill/>
          </a:ln>
          <a:scene3d>
            <a:camera prst="isometricOffAxis1To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矩形 7"/>
          <p:cNvSpPr/>
          <p:nvPr/>
        </p:nvSpPr>
        <p:spPr>
          <a:xfrm>
            <a:off x="672465" y="1653540"/>
            <a:ext cx="694690" cy="645160"/>
          </a:xfrm>
          <a:prstGeom prst="rect">
            <a:avLst/>
          </a:prstGeom>
          <a:solidFill>
            <a:srgbClr val="FDE05C"/>
          </a:solidFill>
          <a:ln>
            <a:noFill/>
          </a:ln>
          <a:scene3d>
            <a:camera prst="isometricOffAxis1To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矩形 8"/>
          <p:cNvSpPr/>
          <p:nvPr/>
        </p:nvSpPr>
        <p:spPr>
          <a:xfrm>
            <a:off x="971550" y="1367790"/>
            <a:ext cx="694690" cy="645160"/>
          </a:xfrm>
          <a:prstGeom prst="rect">
            <a:avLst/>
          </a:prstGeom>
          <a:solidFill>
            <a:srgbClr val="3498DB"/>
          </a:solidFill>
          <a:ln>
            <a:noFill/>
          </a:ln>
          <a:scene3d>
            <a:camera prst="isometricOffAxis1To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 name="矩形 10"/>
          <p:cNvSpPr/>
          <p:nvPr/>
        </p:nvSpPr>
        <p:spPr>
          <a:xfrm>
            <a:off x="7187565" y="1716405"/>
            <a:ext cx="694690" cy="645160"/>
          </a:xfrm>
          <a:prstGeom prst="rect">
            <a:avLst/>
          </a:prstGeom>
          <a:solidFill>
            <a:srgbClr val="DA5961"/>
          </a:solidFill>
          <a:ln>
            <a:noFill/>
          </a:ln>
          <a:scene3d>
            <a:camera prst="isometricOffAxis1To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2" name="矩形 11"/>
          <p:cNvSpPr/>
          <p:nvPr/>
        </p:nvSpPr>
        <p:spPr>
          <a:xfrm>
            <a:off x="6583045" y="1525905"/>
            <a:ext cx="694690" cy="645160"/>
          </a:xfrm>
          <a:prstGeom prst="rect">
            <a:avLst/>
          </a:prstGeom>
          <a:solidFill>
            <a:srgbClr val="FDE05C"/>
          </a:solidFill>
          <a:ln>
            <a:noFill/>
          </a:ln>
          <a:scene3d>
            <a:camera prst="isometricOffAxis1To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矩形 12"/>
          <p:cNvSpPr/>
          <p:nvPr/>
        </p:nvSpPr>
        <p:spPr>
          <a:xfrm>
            <a:off x="6882130" y="1240155"/>
            <a:ext cx="694690" cy="645160"/>
          </a:xfrm>
          <a:prstGeom prst="rect">
            <a:avLst/>
          </a:prstGeom>
          <a:solidFill>
            <a:srgbClr val="3498DB"/>
          </a:solidFill>
          <a:ln>
            <a:noFill/>
          </a:ln>
          <a:scene3d>
            <a:camera prst="isometricOffAxis1To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5" name="文本框 75"/>
          <p:cNvSpPr txBox="1"/>
          <p:nvPr/>
        </p:nvSpPr>
        <p:spPr>
          <a:xfrm>
            <a:off x="7781290" y="1798955"/>
            <a:ext cx="1052195" cy="213995"/>
          </a:xfrm>
          <a:prstGeom prst="rect">
            <a:avLst/>
          </a:prstGeom>
          <a:noFill/>
          <a:ln w="9525">
            <a:noFill/>
          </a:ln>
        </p:spPr>
        <p:txBody>
          <a:bodyPr wrap="square" anchor="t">
            <a:spAutoFit/>
          </a:bodyPr>
          <a:p>
            <a:pPr algn="l"/>
            <a:r>
              <a:rPr lang="zh-CN" altLang="en-US" sz="800">
                <a:ln>
                  <a:noFill/>
                </a:ln>
                <a:solidFill>
                  <a:schemeClr val="tx1">
                    <a:lumMod val="65000"/>
                    <a:lumOff val="35000"/>
                  </a:schemeClr>
                </a:solidFill>
                <a:latin typeface="微软雅黑" panose="020B0503020204020204" charset="-122"/>
                <a:ea typeface="微软雅黑" panose="020B0503020204020204" charset="-122"/>
              </a:rPr>
              <a:t>形成独立的合成层</a:t>
            </a:r>
            <a:endParaRPr lang="zh-CN" altLang="en-US" sz="800">
              <a:ln>
                <a:noFill/>
              </a:ln>
              <a:solidFill>
                <a:schemeClr val="tx1">
                  <a:lumMod val="65000"/>
                  <a:lumOff val="35000"/>
                </a:schemeClr>
              </a:solidFill>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p14:dur="500">
        <p:push dir="u"/>
      </p:transition>
    </mc:Choice>
    <mc:Fallback>
      <p:transition>
        <p:push dir="u"/>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265" name="标题 1"/>
          <p:cNvSpPr>
            <a:spLocks noGrp="1"/>
          </p:cNvSpPr>
          <p:nvPr>
            <p:ph type="ctrTitle" idx="4294967295"/>
          </p:nvPr>
        </p:nvSpPr>
        <p:spPr>
          <a:xfrm>
            <a:off x="0" y="69850"/>
            <a:ext cx="3513455" cy="581660"/>
          </a:xfrm>
        </p:spPr>
        <p:txBody>
          <a:bodyPr vert="horz" anchor="ctr"/>
          <a:p>
            <a:pPr algn="l">
              <a:buClrTx/>
              <a:buSzTx/>
              <a:buFontTx/>
            </a:pPr>
            <a:r>
              <a:rPr lang="en-US" altLang="zh-CN" sz="2400" b="1" kern="1200">
                <a:solidFill>
                  <a:srgbClr val="A5A5A5"/>
                </a:solidFill>
                <a:latin typeface="微软雅黑" panose="020B0503020204020204" charset="-122"/>
                <a:ea typeface="微软雅黑" panose="020B0503020204020204" charset="-122"/>
                <a:cs typeface="+mj-cs"/>
                <a:sym typeface="微软雅黑" panose="020B0503020204020204" charset="-122"/>
              </a:rPr>
              <a:t>See it in chrome</a:t>
            </a:r>
            <a:endParaRPr lang="zh-CN" sz="2400" b="1" kern="1200">
              <a:solidFill>
                <a:srgbClr val="A5A5A5"/>
              </a:solidFill>
              <a:latin typeface="微软雅黑" panose="020B0503020204020204" charset="-122"/>
              <a:ea typeface="微软雅黑" panose="020B0503020204020204" charset="-122"/>
              <a:cs typeface="+mj-cs"/>
              <a:sym typeface="微软雅黑" panose="020B0503020204020204" charset="-122"/>
            </a:endParaRPr>
          </a:p>
        </p:txBody>
      </p:sp>
      <p:pic>
        <p:nvPicPr>
          <p:cNvPr id="2" name="图片 1"/>
          <p:cNvPicPr>
            <a:picLocks noChangeAspect="1"/>
          </p:cNvPicPr>
          <p:nvPr/>
        </p:nvPicPr>
        <p:blipFill>
          <a:blip r:embed="rId1"/>
          <a:srcRect t="888"/>
          <a:stretch>
            <a:fillRect/>
          </a:stretch>
        </p:blipFill>
        <p:spPr>
          <a:xfrm>
            <a:off x="1065530" y="718185"/>
            <a:ext cx="6409690" cy="347408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500">
        <p:push dir="u"/>
      </p:transition>
    </mc:Choice>
    <mc:Fallback>
      <p:transition>
        <p:push dir="u"/>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圆角矩形标注 2"/>
          <p:cNvSpPr/>
          <p:nvPr/>
        </p:nvSpPr>
        <p:spPr>
          <a:xfrm>
            <a:off x="3638233" y="874713"/>
            <a:ext cx="3016250" cy="1206500"/>
          </a:xfrm>
          <a:prstGeom prst="wedgeRoundRectCallout">
            <a:avLst>
              <a:gd name="adj1" fmla="val -57960"/>
              <a:gd name="adj2" fmla="val 37269"/>
              <a:gd name="adj3" fmla="val 16667"/>
            </a:avLst>
          </a:prstGeom>
          <a:ln w="6350">
            <a:solidFill>
              <a:schemeClr val="tx1">
                <a:lumMod val="75000"/>
                <a:lumOff val="25000"/>
              </a:schemeClr>
            </a:solidFill>
          </a:ln>
        </p:spPr>
        <p:style>
          <a:lnRef idx="2">
            <a:schemeClr val="accent6"/>
          </a:lnRef>
          <a:fillRef idx="1">
            <a:schemeClr val="lt1"/>
          </a:fillRef>
          <a:effectRef idx="0">
            <a:schemeClr val="accent6"/>
          </a:effectRef>
          <a:fontRef idx="minor">
            <a:schemeClr val="dk1"/>
          </a:fontRef>
        </p:style>
        <p:txBody>
          <a:bodyPr rtlCol="0" anchor="ctr">
            <a:scene3d>
              <a:camera prst="orthographicFront"/>
              <a:lightRig rig="threePt" dir="t"/>
            </a:scene3d>
          </a:bodyPr>
          <a:p>
            <a:pPr algn="ctr" fontAlgn="base"/>
            <a:endParaRPr lang="zh-CN" altLang="en-US" strike="noStrike" noProof="1">
              <a:solidFill>
                <a:schemeClr val="tx1"/>
              </a:solidFill>
              <a:effectLst>
                <a:outerShdw blurRad="38100" dist="19050" dir="2700000" algn="tl" rotWithShape="0">
                  <a:schemeClr val="dk1">
                    <a:alpha val="40000"/>
                  </a:schemeClr>
                </a:outerShdw>
              </a:effectLst>
            </a:endParaRPr>
          </a:p>
        </p:txBody>
      </p:sp>
      <p:sp>
        <p:nvSpPr>
          <p:cNvPr id="15" name="矩形 14"/>
          <p:cNvSpPr/>
          <p:nvPr/>
        </p:nvSpPr>
        <p:spPr>
          <a:xfrm>
            <a:off x="101600" y="4710430"/>
            <a:ext cx="3724275" cy="431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grpSp>
        <p:nvGrpSpPr>
          <p:cNvPr id="30723" name="组合 8"/>
          <p:cNvGrpSpPr/>
          <p:nvPr/>
        </p:nvGrpSpPr>
        <p:grpSpPr>
          <a:xfrm>
            <a:off x="517525" y="-245745"/>
            <a:ext cx="3308985" cy="5389245"/>
            <a:chOff x="1434237" y="2355372"/>
            <a:chExt cx="1800200" cy="2986742"/>
          </a:xfrm>
        </p:grpSpPr>
        <p:sp>
          <p:nvSpPr>
            <p:cNvPr id="30724" name="Freeform 5"/>
            <p:cNvSpPr>
              <a:spLocks noEditPoints="1"/>
            </p:cNvSpPr>
            <p:nvPr/>
          </p:nvSpPr>
          <p:spPr>
            <a:xfrm>
              <a:off x="1434237" y="3645024"/>
              <a:ext cx="1800200" cy="1697090"/>
            </a:xfrm>
            <a:custGeom>
              <a:avLst/>
              <a:gdLst/>
              <a:ahLst/>
              <a:cxnLst>
                <a:cxn ang="0">
                  <a:pos x="1711144" y="740548"/>
                </a:cxn>
                <a:cxn ang="0">
                  <a:pos x="1692060" y="652387"/>
                </a:cxn>
                <a:cxn ang="0">
                  <a:pos x="1603004" y="581859"/>
                </a:cxn>
                <a:cxn ang="0">
                  <a:pos x="1552115" y="167504"/>
                </a:cxn>
                <a:cxn ang="0">
                  <a:pos x="1113197" y="132240"/>
                </a:cxn>
                <a:cxn ang="0">
                  <a:pos x="687002" y="132240"/>
                </a:cxn>
                <a:cxn ang="0">
                  <a:pos x="248084" y="167504"/>
                </a:cxn>
                <a:cxn ang="0">
                  <a:pos x="197195" y="586267"/>
                </a:cxn>
                <a:cxn ang="0">
                  <a:pos x="95416" y="740548"/>
                </a:cxn>
                <a:cxn ang="0">
                  <a:pos x="0" y="890421"/>
                </a:cxn>
                <a:cxn ang="0">
                  <a:pos x="184472" y="1692681"/>
                </a:cxn>
                <a:cxn ang="0">
                  <a:pos x="521612" y="1697090"/>
                </a:cxn>
                <a:cxn ang="0">
                  <a:pos x="706085" y="1529585"/>
                </a:cxn>
                <a:cxn ang="0">
                  <a:pos x="1094114" y="1569257"/>
                </a:cxn>
                <a:cxn ang="0">
                  <a:pos x="1450337" y="1617745"/>
                </a:cxn>
                <a:cxn ang="0">
                  <a:pos x="1800200" y="1569257"/>
                </a:cxn>
                <a:cxn ang="0">
                  <a:pos x="1672977" y="771404"/>
                </a:cxn>
                <a:cxn ang="0">
                  <a:pos x="184472" y="1653009"/>
                </a:cxn>
                <a:cxn ang="0">
                  <a:pos x="57250" y="890421"/>
                </a:cxn>
                <a:cxn ang="0">
                  <a:pos x="305334" y="890421"/>
                </a:cxn>
                <a:cxn ang="0">
                  <a:pos x="508890" y="890421"/>
                </a:cxn>
                <a:cxn ang="0">
                  <a:pos x="362584" y="890421"/>
                </a:cxn>
                <a:cxn ang="0">
                  <a:pos x="508890" y="784628"/>
                </a:cxn>
                <a:cxn ang="0">
                  <a:pos x="693363" y="282113"/>
                </a:cxn>
                <a:cxn ang="0">
                  <a:pos x="496168" y="339418"/>
                </a:cxn>
                <a:cxn ang="0">
                  <a:pos x="254445" y="537779"/>
                </a:cxn>
                <a:cxn ang="0">
                  <a:pos x="292612" y="198361"/>
                </a:cxn>
                <a:cxn ang="0">
                  <a:pos x="687002" y="171913"/>
                </a:cxn>
                <a:cxn ang="0">
                  <a:pos x="693363" y="282113"/>
                </a:cxn>
                <a:cxn ang="0">
                  <a:pos x="706085" y="1489912"/>
                </a:cxn>
                <a:cxn ang="0">
                  <a:pos x="1094114" y="1128454"/>
                </a:cxn>
                <a:cxn ang="0">
                  <a:pos x="1106836" y="282113"/>
                </a:cxn>
                <a:cxn ang="0">
                  <a:pos x="1113197" y="171913"/>
                </a:cxn>
                <a:cxn ang="0">
                  <a:pos x="1507587" y="198361"/>
                </a:cxn>
                <a:cxn ang="0">
                  <a:pos x="1545754" y="537779"/>
                </a:cxn>
                <a:cxn ang="0">
                  <a:pos x="1297670" y="335009"/>
                </a:cxn>
                <a:cxn ang="0">
                  <a:pos x="1437615" y="890421"/>
                </a:cxn>
                <a:cxn ang="0">
                  <a:pos x="1291309" y="890421"/>
                </a:cxn>
                <a:cxn ang="0">
                  <a:pos x="1520310" y="784628"/>
                </a:cxn>
                <a:cxn ang="0">
                  <a:pos x="1742949" y="1569257"/>
                </a:cxn>
                <a:cxn ang="0">
                  <a:pos x="1494865" y="1569257"/>
                </a:cxn>
                <a:cxn ang="0">
                  <a:pos x="1615727" y="802260"/>
                </a:cxn>
                <a:cxn ang="0">
                  <a:pos x="1742949" y="1569257"/>
                </a:cxn>
              </a:cxnLst>
              <a:pathLst>
                <a:path w="283" h="385">
                  <a:moveTo>
                    <a:pt x="263" y="175"/>
                  </a:moveTo>
                  <a:cubicBezTo>
                    <a:pt x="265" y="173"/>
                    <a:pt x="267" y="171"/>
                    <a:pt x="269" y="168"/>
                  </a:cubicBezTo>
                  <a:cubicBezTo>
                    <a:pt x="270" y="165"/>
                    <a:pt x="270" y="163"/>
                    <a:pt x="270" y="160"/>
                  </a:cubicBezTo>
                  <a:cubicBezTo>
                    <a:pt x="270" y="156"/>
                    <a:pt x="269" y="152"/>
                    <a:pt x="266" y="148"/>
                  </a:cubicBezTo>
                  <a:cubicBezTo>
                    <a:pt x="266" y="148"/>
                    <a:pt x="266" y="148"/>
                    <a:pt x="266" y="148"/>
                  </a:cubicBezTo>
                  <a:cubicBezTo>
                    <a:pt x="252" y="132"/>
                    <a:pt x="252" y="132"/>
                    <a:pt x="252" y="132"/>
                  </a:cubicBezTo>
                  <a:cubicBezTo>
                    <a:pt x="252" y="59"/>
                    <a:pt x="252" y="59"/>
                    <a:pt x="252" y="59"/>
                  </a:cubicBezTo>
                  <a:cubicBezTo>
                    <a:pt x="252" y="51"/>
                    <a:pt x="249" y="44"/>
                    <a:pt x="244" y="38"/>
                  </a:cubicBezTo>
                  <a:cubicBezTo>
                    <a:pt x="238" y="33"/>
                    <a:pt x="231" y="30"/>
                    <a:pt x="223" y="30"/>
                  </a:cubicBezTo>
                  <a:cubicBezTo>
                    <a:pt x="175" y="30"/>
                    <a:pt x="175" y="30"/>
                    <a:pt x="175" y="30"/>
                  </a:cubicBezTo>
                  <a:cubicBezTo>
                    <a:pt x="173" y="13"/>
                    <a:pt x="159" y="0"/>
                    <a:pt x="141" y="0"/>
                  </a:cubicBezTo>
                  <a:cubicBezTo>
                    <a:pt x="124" y="0"/>
                    <a:pt x="110" y="13"/>
                    <a:pt x="108" y="30"/>
                  </a:cubicBezTo>
                  <a:cubicBezTo>
                    <a:pt x="60" y="30"/>
                    <a:pt x="60" y="30"/>
                    <a:pt x="60" y="30"/>
                  </a:cubicBezTo>
                  <a:cubicBezTo>
                    <a:pt x="52" y="30"/>
                    <a:pt x="45" y="33"/>
                    <a:pt x="39" y="38"/>
                  </a:cubicBezTo>
                  <a:cubicBezTo>
                    <a:pt x="34" y="44"/>
                    <a:pt x="31" y="51"/>
                    <a:pt x="31" y="59"/>
                  </a:cubicBezTo>
                  <a:cubicBezTo>
                    <a:pt x="31" y="133"/>
                    <a:pt x="31" y="133"/>
                    <a:pt x="31" y="133"/>
                  </a:cubicBezTo>
                  <a:cubicBezTo>
                    <a:pt x="17" y="148"/>
                    <a:pt x="17" y="148"/>
                    <a:pt x="17" y="148"/>
                  </a:cubicBezTo>
                  <a:cubicBezTo>
                    <a:pt x="13" y="154"/>
                    <a:pt x="12" y="161"/>
                    <a:pt x="15" y="168"/>
                  </a:cubicBezTo>
                  <a:cubicBezTo>
                    <a:pt x="16" y="171"/>
                    <a:pt x="18" y="173"/>
                    <a:pt x="20" y="175"/>
                  </a:cubicBezTo>
                  <a:cubicBezTo>
                    <a:pt x="9" y="178"/>
                    <a:pt x="0" y="189"/>
                    <a:pt x="0" y="202"/>
                  </a:cubicBezTo>
                  <a:cubicBezTo>
                    <a:pt x="0" y="356"/>
                    <a:pt x="0" y="356"/>
                    <a:pt x="0" y="356"/>
                  </a:cubicBezTo>
                  <a:cubicBezTo>
                    <a:pt x="0" y="372"/>
                    <a:pt x="13" y="384"/>
                    <a:pt x="29" y="384"/>
                  </a:cubicBezTo>
                  <a:cubicBezTo>
                    <a:pt x="41" y="384"/>
                    <a:pt x="51" y="377"/>
                    <a:pt x="55" y="367"/>
                  </a:cubicBezTo>
                  <a:cubicBezTo>
                    <a:pt x="59" y="378"/>
                    <a:pt x="70" y="385"/>
                    <a:pt x="82" y="385"/>
                  </a:cubicBezTo>
                  <a:cubicBezTo>
                    <a:pt x="98" y="385"/>
                    <a:pt x="111" y="372"/>
                    <a:pt x="111" y="356"/>
                  </a:cubicBezTo>
                  <a:cubicBezTo>
                    <a:pt x="111" y="356"/>
                    <a:pt x="111" y="352"/>
                    <a:pt x="111" y="347"/>
                  </a:cubicBezTo>
                  <a:cubicBezTo>
                    <a:pt x="172" y="347"/>
                    <a:pt x="172" y="347"/>
                    <a:pt x="172" y="347"/>
                  </a:cubicBezTo>
                  <a:cubicBezTo>
                    <a:pt x="172" y="352"/>
                    <a:pt x="172" y="356"/>
                    <a:pt x="172" y="356"/>
                  </a:cubicBezTo>
                  <a:cubicBezTo>
                    <a:pt x="172" y="372"/>
                    <a:pt x="185" y="385"/>
                    <a:pt x="201" y="385"/>
                  </a:cubicBezTo>
                  <a:cubicBezTo>
                    <a:pt x="213" y="385"/>
                    <a:pt x="224" y="378"/>
                    <a:pt x="228" y="367"/>
                  </a:cubicBezTo>
                  <a:cubicBezTo>
                    <a:pt x="233" y="377"/>
                    <a:pt x="243" y="384"/>
                    <a:pt x="254" y="384"/>
                  </a:cubicBezTo>
                  <a:cubicBezTo>
                    <a:pt x="270" y="384"/>
                    <a:pt x="283" y="372"/>
                    <a:pt x="283" y="356"/>
                  </a:cubicBezTo>
                  <a:cubicBezTo>
                    <a:pt x="283" y="202"/>
                    <a:pt x="283" y="202"/>
                    <a:pt x="283" y="202"/>
                  </a:cubicBezTo>
                  <a:cubicBezTo>
                    <a:pt x="283" y="189"/>
                    <a:pt x="274" y="178"/>
                    <a:pt x="263" y="175"/>
                  </a:cubicBezTo>
                  <a:close/>
                  <a:moveTo>
                    <a:pt x="48" y="356"/>
                  </a:moveTo>
                  <a:cubicBezTo>
                    <a:pt x="48" y="367"/>
                    <a:pt x="40" y="375"/>
                    <a:pt x="29" y="375"/>
                  </a:cubicBezTo>
                  <a:cubicBezTo>
                    <a:pt x="18" y="375"/>
                    <a:pt x="9" y="367"/>
                    <a:pt x="9" y="356"/>
                  </a:cubicBezTo>
                  <a:cubicBezTo>
                    <a:pt x="9" y="202"/>
                    <a:pt x="9" y="202"/>
                    <a:pt x="9" y="202"/>
                  </a:cubicBezTo>
                  <a:cubicBezTo>
                    <a:pt x="9" y="191"/>
                    <a:pt x="18" y="182"/>
                    <a:pt x="29" y="182"/>
                  </a:cubicBezTo>
                  <a:cubicBezTo>
                    <a:pt x="40" y="182"/>
                    <a:pt x="48" y="191"/>
                    <a:pt x="48" y="202"/>
                  </a:cubicBezTo>
                  <a:lnTo>
                    <a:pt x="48" y="356"/>
                  </a:lnTo>
                  <a:close/>
                  <a:moveTo>
                    <a:pt x="80" y="202"/>
                  </a:moveTo>
                  <a:cubicBezTo>
                    <a:pt x="70" y="203"/>
                    <a:pt x="62" y="208"/>
                    <a:pt x="57" y="216"/>
                  </a:cubicBezTo>
                  <a:cubicBezTo>
                    <a:pt x="57" y="202"/>
                    <a:pt x="57" y="202"/>
                    <a:pt x="57" y="202"/>
                  </a:cubicBezTo>
                  <a:cubicBezTo>
                    <a:pt x="57" y="192"/>
                    <a:pt x="52" y="183"/>
                    <a:pt x="45" y="178"/>
                  </a:cubicBezTo>
                  <a:cubicBezTo>
                    <a:pt x="58" y="178"/>
                    <a:pt x="75" y="178"/>
                    <a:pt x="80" y="178"/>
                  </a:cubicBezTo>
                  <a:cubicBezTo>
                    <a:pt x="80" y="184"/>
                    <a:pt x="80" y="196"/>
                    <a:pt x="80" y="202"/>
                  </a:cubicBezTo>
                  <a:close/>
                  <a:moveTo>
                    <a:pt x="109" y="64"/>
                  </a:moveTo>
                  <a:cubicBezTo>
                    <a:pt x="91" y="64"/>
                    <a:pt x="84" y="71"/>
                    <a:pt x="79" y="76"/>
                  </a:cubicBezTo>
                  <a:cubicBezTo>
                    <a:pt x="78" y="77"/>
                    <a:pt x="78" y="77"/>
                    <a:pt x="78" y="77"/>
                  </a:cubicBezTo>
                  <a:cubicBezTo>
                    <a:pt x="78" y="77"/>
                    <a:pt x="78" y="77"/>
                    <a:pt x="78" y="77"/>
                  </a:cubicBezTo>
                  <a:cubicBezTo>
                    <a:pt x="40" y="122"/>
                    <a:pt x="40" y="122"/>
                    <a:pt x="40" y="122"/>
                  </a:cubicBezTo>
                  <a:cubicBezTo>
                    <a:pt x="40" y="59"/>
                    <a:pt x="40" y="59"/>
                    <a:pt x="40" y="59"/>
                  </a:cubicBezTo>
                  <a:cubicBezTo>
                    <a:pt x="40" y="54"/>
                    <a:pt x="42" y="49"/>
                    <a:pt x="46" y="45"/>
                  </a:cubicBezTo>
                  <a:cubicBezTo>
                    <a:pt x="50" y="41"/>
                    <a:pt x="55" y="39"/>
                    <a:pt x="60" y="39"/>
                  </a:cubicBezTo>
                  <a:cubicBezTo>
                    <a:pt x="108" y="39"/>
                    <a:pt x="108" y="39"/>
                    <a:pt x="108" y="39"/>
                  </a:cubicBezTo>
                  <a:cubicBezTo>
                    <a:pt x="109" y="49"/>
                    <a:pt x="116" y="59"/>
                    <a:pt x="125" y="64"/>
                  </a:cubicBezTo>
                  <a:lnTo>
                    <a:pt x="109" y="64"/>
                  </a:lnTo>
                  <a:close/>
                  <a:moveTo>
                    <a:pt x="172" y="338"/>
                  </a:moveTo>
                  <a:cubicBezTo>
                    <a:pt x="111" y="338"/>
                    <a:pt x="111" y="338"/>
                    <a:pt x="111" y="338"/>
                  </a:cubicBezTo>
                  <a:cubicBezTo>
                    <a:pt x="111" y="310"/>
                    <a:pt x="111" y="259"/>
                    <a:pt x="111" y="256"/>
                  </a:cubicBezTo>
                  <a:cubicBezTo>
                    <a:pt x="115" y="256"/>
                    <a:pt x="168" y="256"/>
                    <a:pt x="172" y="256"/>
                  </a:cubicBezTo>
                  <a:cubicBezTo>
                    <a:pt x="172" y="259"/>
                    <a:pt x="172" y="310"/>
                    <a:pt x="172" y="338"/>
                  </a:cubicBezTo>
                  <a:close/>
                  <a:moveTo>
                    <a:pt x="174" y="64"/>
                  </a:moveTo>
                  <a:cubicBezTo>
                    <a:pt x="158" y="64"/>
                    <a:pt x="158" y="64"/>
                    <a:pt x="158" y="64"/>
                  </a:cubicBezTo>
                  <a:cubicBezTo>
                    <a:pt x="167" y="59"/>
                    <a:pt x="174" y="49"/>
                    <a:pt x="175" y="39"/>
                  </a:cubicBezTo>
                  <a:cubicBezTo>
                    <a:pt x="223" y="39"/>
                    <a:pt x="223" y="39"/>
                    <a:pt x="223" y="39"/>
                  </a:cubicBezTo>
                  <a:cubicBezTo>
                    <a:pt x="228" y="39"/>
                    <a:pt x="233" y="41"/>
                    <a:pt x="237" y="45"/>
                  </a:cubicBezTo>
                  <a:cubicBezTo>
                    <a:pt x="241" y="49"/>
                    <a:pt x="243" y="54"/>
                    <a:pt x="243" y="59"/>
                  </a:cubicBezTo>
                  <a:cubicBezTo>
                    <a:pt x="243" y="122"/>
                    <a:pt x="243" y="122"/>
                    <a:pt x="243" y="122"/>
                  </a:cubicBezTo>
                  <a:cubicBezTo>
                    <a:pt x="206" y="77"/>
                    <a:pt x="206" y="77"/>
                    <a:pt x="206" y="77"/>
                  </a:cubicBezTo>
                  <a:cubicBezTo>
                    <a:pt x="204" y="76"/>
                    <a:pt x="204" y="76"/>
                    <a:pt x="204" y="76"/>
                  </a:cubicBezTo>
                  <a:cubicBezTo>
                    <a:pt x="199" y="71"/>
                    <a:pt x="192" y="64"/>
                    <a:pt x="174" y="64"/>
                  </a:cubicBezTo>
                  <a:close/>
                  <a:moveTo>
                    <a:pt x="226" y="202"/>
                  </a:moveTo>
                  <a:cubicBezTo>
                    <a:pt x="226" y="216"/>
                    <a:pt x="226" y="216"/>
                    <a:pt x="226" y="216"/>
                  </a:cubicBezTo>
                  <a:cubicBezTo>
                    <a:pt x="221" y="208"/>
                    <a:pt x="213" y="203"/>
                    <a:pt x="203" y="202"/>
                  </a:cubicBezTo>
                  <a:cubicBezTo>
                    <a:pt x="203" y="196"/>
                    <a:pt x="203" y="184"/>
                    <a:pt x="203" y="178"/>
                  </a:cubicBezTo>
                  <a:cubicBezTo>
                    <a:pt x="208" y="178"/>
                    <a:pt x="226" y="178"/>
                    <a:pt x="239" y="178"/>
                  </a:cubicBezTo>
                  <a:cubicBezTo>
                    <a:pt x="231" y="183"/>
                    <a:pt x="226" y="192"/>
                    <a:pt x="226" y="202"/>
                  </a:cubicBezTo>
                  <a:close/>
                  <a:moveTo>
                    <a:pt x="274" y="356"/>
                  </a:moveTo>
                  <a:cubicBezTo>
                    <a:pt x="274" y="367"/>
                    <a:pt x="265" y="375"/>
                    <a:pt x="254" y="375"/>
                  </a:cubicBezTo>
                  <a:cubicBezTo>
                    <a:pt x="244" y="375"/>
                    <a:pt x="235" y="367"/>
                    <a:pt x="235" y="356"/>
                  </a:cubicBezTo>
                  <a:cubicBezTo>
                    <a:pt x="235" y="202"/>
                    <a:pt x="235" y="202"/>
                    <a:pt x="235" y="202"/>
                  </a:cubicBezTo>
                  <a:cubicBezTo>
                    <a:pt x="235" y="191"/>
                    <a:pt x="244" y="182"/>
                    <a:pt x="254" y="182"/>
                  </a:cubicBezTo>
                  <a:cubicBezTo>
                    <a:pt x="265" y="182"/>
                    <a:pt x="274" y="191"/>
                    <a:pt x="274" y="202"/>
                  </a:cubicBezTo>
                  <a:lnTo>
                    <a:pt x="274" y="356"/>
                  </a:lnTo>
                  <a:close/>
                </a:path>
              </a:pathLst>
            </a:custGeom>
            <a:solidFill>
              <a:srgbClr val="2E2E2E"/>
            </a:solidFill>
            <a:ln w="9525">
              <a:noFill/>
            </a:ln>
          </p:spPr>
          <p:txBody>
            <a:bodyPr/>
            <a:p>
              <a:endParaRPr lang="zh-CN" altLang="en-US"/>
            </a:p>
          </p:txBody>
        </p:sp>
        <p:pic>
          <p:nvPicPr>
            <p:cNvPr id="30725" name="Picture 44" descr="faceQ左视-无嘴"/>
            <p:cNvPicPr>
              <a:picLocks noChangeAspect="1"/>
            </p:cNvPicPr>
            <p:nvPr/>
          </p:nvPicPr>
          <p:blipFill>
            <a:blip r:embed="rId1"/>
            <a:stretch>
              <a:fillRect/>
            </a:stretch>
          </p:blipFill>
          <p:spPr>
            <a:xfrm>
              <a:off x="1441673" y="2355372"/>
              <a:ext cx="1792740" cy="1937720"/>
            </a:xfrm>
            <a:prstGeom prst="rect">
              <a:avLst/>
            </a:prstGeom>
            <a:noFill/>
            <a:ln w="9525">
              <a:noFill/>
            </a:ln>
          </p:spPr>
        </p:pic>
      </p:grpSp>
      <p:sp>
        <p:nvSpPr>
          <p:cNvPr id="13" name="TextBox 6"/>
          <p:cNvSpPr txBox="1"/>
          <p:nvPr/>
        </p:nvSpPr>
        <p:spPr>
          <a:xfrm>
            <a:off x="3825875" y="1001713"/>
            <a:ext cx="2703513" cy="1382395"/>
          </a:xfrm>
          <a:prstGeom prst="rect">
            <a:avLst/>
          </a:prstGeom>
          <a:noFill/>
        </p:spPr>
        <p:txBody>
          <a:bodyPr wrap="square" lIns="91298" tIns="45649" rIns="91298" bIns="45649" rtlCol="0">
            <a:spAutoFit/>
          </a:bodyPr>
          <a:p>
            <a:r>
              <a:rPr lang="zh-CN" altLang="en-US" sz="2800" noProof="1" dirty="0">
                <a:effectLst/>
                <a:latin typeface="微软雅黑" panose="020B0503020204020204" charset="-122"/>
                <a:ea typeface="微软雅黑" panose="020B0503020204020204" charset="-122"/>
                <a:cs typeface="+mn-cs"/>
              </a:rPr>
              <a:t>奇怪</a:t>
            </a:r>
            <a:endParaRPr lang="zh-CN" altLang="en-US" sz="2800" noProof="1" dirty="0">
              <a:effectLst/>
              <a:latin typeface="微软雅黑" panose="020B0503020204020204" charset="-122"/>
              <a:ea typeface="微软雅黑" panose="020B0503020204020204" charset="-122"/>
            </a:endParaRPr>
          </a:p>
          <a:p>
            <a:r>
              <a:rPr lang="zh-CN" altLang="en-US" sz="2800" noProof="1" dirty="0">
                <a:effectLst/>
                <a:latin typeface="微软雅黑" panose="020B0503020204020204" charset="-122"/>
                <a:ea typeface="微软雅黑" panose="020B0503020204020204" charset="-122"/>
                <a:cs typeface="+mn-cs"/>
              </a:rPr>
              <a:t>为什么还不鼓掌</a:t>
            </a:r>
            <a:endParaRPr lang="zh-CN" altLang="en-US" sz="2800" noProof="1" dirty="0">
              <a:effectLst/>
              <a:latin typeface="微软雅黑" panose="020B0503020204020204" charset="-122"/>
              <a:ea typeface="微软雅黑" panose="020B0503020204020204" charset="-122"/>
              <a:cs typeface="+mn-cs"/>
            </a:endParaRPr>
          </a:p>
          <a:p>
            <a:endParaRPr lang="zh-CN" altLang="en-US" sz="2800" noProof="1" dirty="0">
              <a:effectLst/>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p14:dur="500">
        <p:push dir="u"/>
      </p:transition>
    </mc:Choice>
    <mc:Fallback>
      <p:transition>
        <p:push dir="u"/>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3" name="组合 2"/>
          <p:cNvGrpSpPr/>
          <p:nvPr/>
        </p:nvGrpSpPr>
        <p:grpSpPr>
          <a:xfrm flipH="1">
            <a:off x="6572250" y="4650105"/>
            <a:ext cx="601980" cy="386715"/>
            <a:chOff x="3730057" y="2976405"/>
            <a:chExt cx="2146301" cy="1377948"/>
          </a:xfrm>
          <a:solidFill>
            <a:schemeClr val="tx1">
              <a:lumMod val="65000"/>
              <a:lumOff val="35000"/>
            </a:schemeClr>
          </a:solidFill>
        </p:grpSpPr>
        <p:sp>
          <p:nvSpPr>
            <p:cNvPr id="4" name="Freeform 11"/>
            <p:cNvSpPr/>
            <p:nvPr/>
          </p:nvSpPr>
          <p:spPr bwMode="auto">
            <a:xfrm>
              <a:off x="3730057" y="2976405"/>
              <a:ext cx="1166019" cy="1343025"/>
            </a:xfrm>
            <a:custGeom>
              <a:avLst/>
              <a:gdLst>
                <a:gd name="T0" fmla="*/ 447 w 447"/>
                <a:gd name="T1" fmla="*/ 255 h 681"/>
                <a:gd name="T2" fmla="*/ 282 w 447"/>
                <a:gd name="T3" fmla="*/ 43 h 681"/>
                <a:gd name="T4" fmla="*/ 196 w 447"/>
                <a:gd name="T5" fmla="*/ 4 h 681"/>
                <a:gd name="T6" fmla="*/ 147 w 447"/>
                <a:gd name="T7" fmla="*/ 24 h 681"/>
                <a:gd name="T8" fmla="*/ 108 w 447"/>
                <a:gd name="T9" fmla="*/ 148 h 681"/>
                <a:gd name="T10" fmla="*/ 108 w 447"/>
                <a:gd name="T11" fmla="*/ 152 h 681"/>
                <a:gd name="T12" fmla="*/ 0 w 447"/>
                <a:gd name="T13" fmla="*/ 298 h 681"/>
                <a:gd name="T14" fmla="*/ 33 w 447"/>
                <a:gd name="T15" fmla="*/ 326 h 681"/>
                <a:gd name="T16" fmla="*/ 108 w 447"/>
                <a:gd name="T17" fmla="*/ 249 h 681"/>
                <a:gd name="T18" fmla="*/ 109 w 447"/>
                <a:gd name="T19" fmla="*/ 327 h 681"/>
                <a:gd name="T20" fmla="*/ 44 w 447"/>
                <a:gd name="T21" fmla="*/ 665 h 681"/>
                <a:gd name="T22" fmla="*/ 92 w 447"/>
                <a:gd name="T23" fmla="*/ 681 h 681"/>
                <a:gd name="T24" fmla="*/ 185 w 447"/>
                <a:gd name="T25" fmla="*/ 440 h 681"/>
                <a:gd name="T26" fmla="*/ 229 w 447"/>
                <a:gd name="T27" fmla="*/ 540 h 681"/>
                <a:gd name="T28" fmla="*/ 364 w 447"/>
                <a:gd name="T29" fmla="*/ 678 h 681"/>
                <a:gd name="T30" fmla="*/ 401 w 447"/>
                <a:gd name="T31" fmla="*/ 641 h 681"/>
                <a:gd name="T32" fmla="*/ 301 w 447"/>
                <a:gd name="T33" fmla="*/ 512 h 681"/>
                <a:gd name="T34" fmla="*/ 278 w 447"/>
                <a:gd name="T35" fmla="*/ 321 h 681"/>
                <a:gd name="T36" fmla="*/ 276 w 447"/>
                <a:gd name="T37" fmla="*/ 141 h 681"/>
                <a:gd name="T38" fmla="*/ 411 w 447"/>
                <a:gd name="T39" fmla="*/ 284 h 681"/>
                <a:gd name="T40" fmla="*/ 447 w 447"/>
                <a:gd name="T41" fmla="*/ 255 h 6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47" h="681">
                  <a:moveTo>
                    <a:pt x="447" y="255"/>
                  </a:moveTo>
                  <a:cubicBezTo>
                    <a:pt x="447" y="255"/>
                    <a:pt x="354" y="124"/>
                    <a:pt x="282" y="43"/>
                  </a:cubicBezTo>
                  <a:cubicBezTo>
                    <a:pt x="242" y="0"/>
                    <a:pt x="201" y="3"/>
                    <a:pt x="196" y="4"/>
                  </a:cubicBezTo>
                  <a:cubicBezTo>
                    <a:pt x="193" y="4"/>
                    <a:pt x="170" y="3"/>
                    <a:pt x="147" y="24"/>
                  </a:cubicBezTo>
                  <a:cubicBezTo>
                    <a:pt x="121" y="48"/>
                    <a:pt x="108" y="90"/>
                    <a:pt x="108" y="148"/>
                  </a:cubicBezTo>
                  <a:cubicBezTo>
                    <a:pt x="108" y="148"/>
                    <a:pt x="108" y="149"/>
                    <a:pt x="108" y="152"/>
                  </a:cubicBezTo>
                  <a:cubicBezTo>
                    <a:pt x="0" y="298"/>
                    <a:pt x="0" y="298"/>
                    <a:pt x="0" y="298"/>
                  </a:cubicBezTo>
                  <a:cubicBezTo>
                    <a:pt x="33" y="326"/>
                    <a:pt x="33" y="326"/>
                    <a:pt x="33" y="326"/>
                  </a:cubicBezTo>
                  <a:cubicBezTo>
                    <a:pt x="108" y="249"/>
                    <a:pt x="108" y="249"/>
                    <a:pt x="108" y="249"/>
                  </a:cubicBezTo>
                  <a:cubicBezTo>
                    <a:pt x="108" y="290"/>
                    <a:pt x="109" y="327"/>
                    <a:pt x="109" y="327"/>
                  </a:cubicBezTo>
                  <a:cubicBezTo>
                    <a:pt x="109" y="328"/>
                    <a:pt x="44" y="665"/>
                    <a:pt x="44" y="665"/>
                  </a:cubicBezTo>
                  <a:cubicBezTo>
                    <a:pt x="92" y="681"/>
                    <a:pt x="92" y="681"/>
                    <a:pt x="92" y="681"/>
                  </a:cubicBezTo>
                  <a:cubicBezTo>
                    <a:pt x="185" y="440"/>
                    <a:pt x="185" y="440"/>
                    <a:pt x="185" y="440"/>
                  </a:cubicBezTo>
                  <a:cubicBezTo>
                    <a:pt x="229" y="540"/>
                    <a:pt x="229" y="540"/>
                    <a:pt x="229" y="540"/>
                  </a:cubicBezTo>
                  <a:cubicBezTo>
                    <a:pt x="364" y="678"/>
                    <a:pt x="364" y="678"/>
                    <a:pt x="364" y="678"/>
                  </a:cubicBezTo>
                  <a:cubicBezTo>
                    <a:pt x="401" y="641"/>
                    <a:pt x="401" y="641"/>
                    <a:pt x="401" y="641"/>
                  </a:cubicBezTo>
                  <a:cubicBezTo>
                    <a:pt x="401" y="641"/>
                    <a:pt x="302" y="514"/>
                    <a:pt x="301" y="512"/>
                  </a:cubicBezTo>
                  <a:cubicBezTo>
                    <a:pt x="300" y="509"/>
                    <a:pt x="278" y="322"/>
                    <a:pt x="278" y="321"/>
                  </a:cubicBezTo>
                  <a:cubicBezTo>
                    <a:pt x="278" y="321"/>
                    <a:pt x="276" y="141"/>
                    <a:pt x="276" y="141"/>
                  </a:cubicBezTo>
                  <a:cubicBezTo>
                    <a:pt x="411" y="284"/>
                    <a:pt x="411" y="284"/>
                    <a:pt x="411" y="284"/>
                  </a:cubicBezTo>
                  <a:lnTo>
                    <a:pt x="447" y="25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fontAlgn="base"/>
              <a:endParaRPr lang="zh-CN" altLang="en-US" strike="noStrike" noProof="1"/>
            </a:p>
          </p:txBody>
        </p:sp>
        <p:sp>
          <p:nvSpPr>
            <p:cNvPr id="6" name="Freeform 12"/>
            <p:cNvSpPr/>
            <p:nvPr/>
          </p:nvSpPr>
          <p:spPr bwMode="auto">
            <a:xfrm>
              <a:off x="5542716" y="4219415"/>
              <a:ext cx="146183" cy="134938"/>
            </a:xfrm>
            <a:custGeom>
              <a:avLst/>
              <a:gdLst>
                <a:gd name="T0" fmla="*/ 12 w 56"/>
                <a:gd name="T1" fmla="*/ 9 h 56"/>
                <a:gd name="T2" fmla="*/ 9 w 56"/>
                <a:gd name="T3" fmla="*/ 43 h 56"/>
                <a:gd name="T4" fmla="*/ 43 w 56"/>
                <a:gd name="T5" fmla="*/ 47 h 56"/>
                <a:gd name="T6" fmla="*/ 47 w 56"/>
                <a:gd name="T7" fmla="*/ 13 h 56"/>
                <a:gd name="T8" fmla="*/ 12 w 56"/>
                <a:gd name="T9" fmla="*/ 9 h 56"/>
              </a:gdLst>
              <a:ahLst/>
              <a:cxnLst>
                <a:cxn ang="0">
                  <a:pos x="T0" y="T1"/>
                </a:cxn>
                <a:cxn ang="0">
                  <a:pos x="T2" y="T3"/>
                </a:cxn>
                <a:cxn ang="0">
                  <a:pos x="T4" y="T5"/>
                </a:cxn>
                <a:cxn ang="0">
                  <a:pos x="T6" y="T7"/>
                </a:cxn>
                <a:cxn ang="0">
                  <a:pos x="T8" y="T9"/>
                </a:cxn>
              </a:cxnLst>
              <a:rect l="0" t="0" r="r" b="b"/>
              <a:pathLst>
                <a:path w="56" h="56">
                  <a:moveTo>
                    <a:pt x="12" y="9"/>
                  </a:moveTo>
                  <a:cubicBezTo>
                    <a:pt x="2" y="17"/>
                    <a:pt x="0" y="33"/>
                    <a:pt x="9" y="43"/>
                  </a:cubicBezTo>
                  <a:cubicBezTo>
                    <a:pt x="17" y="54"/>
                    <a:pt x="33" y="56"/>
                    <a:pt x="43" y="47"/>
                  </a:cubicBezTo>
                  <a:cubicBezTo>
                    <a:pt x="54" y="39"/>
                    <a:pt x="56" y="23"/>
                    <a:pt x="47" y="13"/>
                  </a:cubicBezTo>
                  <a:cubicBezTo>
                    <a:pt x="38" y="2"/>
                    <a:pt x="23" y="0"/>
                    <a:pt x="12"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fontAlgn="base"/>
              <a:endParaRPr lang="zh-CN" altLang="en-US" strike="noStrike" noProof="1"/>
            </a:p>
          </p:txBody>
        </p:sp>
        <p:sp>
          <p:nvSpPr>
            <p:cNvPr id="7" name="Freeform 13"/>
            <p:cNvSpPr/>
            <p:nvPr/>
          </p:nvSpPr>
          <p:spPr bwMode="auto">
            <a:xfrm>
              <a:off x="5730175" y="4079717"/>
              <a:ext cx="146183" cy="131763"/>
            </a:xfrm>
            <a:custGeom>
              <a:avLst/>
              <a:gdLst>
                <a:gd name="T0" fmla="*/ 13 w 56"/>
                <a:gd name="T1" fmla="*/ 8 h 55"/>
                <a:gd name="T2" fmla="*/ 9 w 56"/>
                <a:gd name="T3" fmla="*/ 43 h 55"/>
                <a:gd name="T4" fmla="*/ 44 w 56"/>
                <a:gd name="T5" fmla="*/ 47 h 55"/>
                <a:gd name="T6" fmla="*/ 47 w 56"/>
                <a:gd name="T7" fmla="*/ 12 h 55"/>
                <a:gd name="T8" fmla="*/ 13 w 56"/>
                <a:gd name="T9" fmla="*/ 8 h 55"/>
              </a:gdLst>
              <a:ahLst/>
              <a:cxnLst>
                <a:cxn ang="0">
                  <a:pos x="T0" y="T1"/>
                </a:cxn>
                <a:cxn ang="0">
                  <a:pos x="T2" y="T3"/>
                </a:cxn>
                <a:cxn ang="0">
                  <a:pos x="T4" y="T5"/>
                </a:cxn>
                <a:cxn ang="0">
                  <a:pos x="T6" y="T7"/>
                </a:cxn>
                <a:cxn ang="0">
                  <a:pos x="T8" y="T9"/>
                </a:cxn>
              </a:cxnLst>
              <a:rect l="0" t="0" r="r" b="b"/>
              <a:pathLst>
                <a:path w="56" h="55">
                  <a:moveTo>
                    <a:pt x="13" y="8"/>
                  </a:moveTo>
                  <a:cubicBezTo>
                    <a:pt x="2" y="17"/>
                    <a:pt x="0" y="33"/>
                    <a:pt x="9" y="43"/>
                  </a:cubicBezTo>
                  <a:cubicBezTo>
                    <a:pt x="18" y="54"/>
                    <a:pt x="33" y="55"/>
                    <a:pt x="44" y="47"/>
                  </a:cubicBezTo>
                  <a:cubicBezTo>
                    <a:pt x="54" y="38"/>
                    <a:pt x="56" y="23"/>
                    <a:pt x="47" y="12"/>
                  </a:cubicBezTo>
                  <a:cubicBezTo>
                    <a:pt x="39" y="2"/>
                    <a:pt x="23" y="0"/>
                    <a:pt x="1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fontAlgn="base"/>
              <a:endParaRPr lang="zh-CN" altLang="en-US" strike="noStrike" noProof="1"/>
            </a:p>
          </p:txBody>
        </p:sp>
        <p:sp>
          <p:nvSpPr>
            <p:cNvPr id="8" name="Freeform 14"/>
            <p:cNvSpPr/>
            <p:nvPr/>
          </p:nvSpPr>
          <p:spPr bwMode="auto">
            <a:xfrm>
              <a:off x="4904675" y="3514567"/>
              <a:ext cx="792825" cy="665163"/>
            </a:xfrm>
            <a:custGeom>
              <a:avLst/>
              <a:gdLst>
                <a:gd name="T0" fmla="*/ 350 w 565"/>
                <a:gd name="T1" fmla="*/ 112 h 514"/>
                <a:gd name="T2" fmla="*/ 206 w 565"/>
                <a:gd name="T3" fmla="*/ 227 h 514"/>
                <a:gd name="T4" fmla="*/ 22 w 565"/>
                <a:gd name="T5" fmla="*/ 0 h 514"/>
                <a:gd name="T6" fmla="*/ 0 w 565"/>
                <a:gd name="T7" fmla="*/ 18 h 514"/>
                <a:gd name="T8" fmla="*/ 398 w 565"/>
                <a:gd name="T9" fmla="*/ 514 h 514"/>
                <a:gd name="T10" fmla="*/ 421 w 565"/>
                <a:gd name="T11" fmla="*/ 494 h 514"/>
                <a:gd name="T12" fmla="*/ 565 w 565"/>
                <a:gd name="T13" fmla="*/ 379 h 514"/>
                <a:gd name="T14" fmla="*/ 350 w 565"/>
                <a:gd name="T15" fmla="*/ 112 h 5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65" h="514">
                  <a:moveTo>
                    <a:pt x="350" y="112"/>
                  </a:moveTo>
                  <a:lnTo>
                    <a:pt x="206" y="227"/>
                  </a:lnTo>
                  <a:lnTo>
                    <a:pt x="22" y="0"/>
                  </a:lnTo>
                  <a:lnTo>
                    <a:pt x="0" y="18"/>
                  </a:lnTo>
                  <a:lnTo>
                    <a:pt x="398" y="514"/>
                  </a:lnTo>
                  <a:lnTo>
                    <a:pt x="421" y="494"/>
                  </a:lnTo>
                  <a:lnTo>
                    <a:pt x="565" y="379"/>
                  </a:lnTo>
                  <a:lnTo>
                    <a:pt x="350" y="11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fontAlgn="base"/>
              <a:endParaRPr lang="zh-CN" altLang="en-US" strike="noStrike" noProof="1"/>
            </a:p>
          </p:txBody>
        </p:sp>
      </p:grpSp>
      <p:pic>
        <p:nvPicPr>
          <p:cNvPr id="31747" name="图片 1" descr="09fae0bf6ba14df6b2ffaa52ac3a3793"/>
          <p:cNvPicPr>
            <a:picLocks noChangeAspect="1"/>
          </p:cNvPicPr>
          <p:nvPr/>
        </p:nvPicPr>
        <p:blipFill>
          <a:blip r:embed="rId1"/>
          <a:stretch>
            <a:fillRect/>
          </a:stretch>
        </p:blipFill>
        <p:spPr>
          <a:xfrm>
            <a:off x="1197610" y="767715"/>
            <a:ext cx="2897505" cy="2898140"/>
          </a:xfrm>
          <a:prstGeom prst="rect">
            <a:avLst/>
          </a:prstGeom>
          <a:noFill/>
          <a:ln w="9525">
            <a:noFill/>
          </a:ln>
        </p:spPr>
      </p:pic>
      <p:pic>
        <p:nvPicPr>
          <p:cNvPr id="31748" name="Picture 44" descr="faceQ左视-无嘴"/>
          <p:cNvPicPr>
            <a:picLocks noChangeAspect="1"/>
          </p:cNvPicPr>
          <p:nvPr/>
        </p:nvPicPr>
        <p:blipFill>
          <a:blip r:embed="rId2"/>
          <a:srcRect r="2509"/>
          <a:stretch>
            <a:fillRect/>
          </a:stretch>
        </p:blipFill>
        <p:spPr>
          <a:xfrm>
            <a:off x="6717665" y="4140835"/>
            <a:ext cx="585470" cy="637540"/>
          </a:xfrm>
          <a:prstGeom prst="rect">
            <a:avLst/>
          </a:prstGeom>
          <a:noFill/>
          <a:ln w="9525">
            <a:noFill/>
          </a:ln>
        </p:spPr>
      </p:pic>
      <p:pic>
        <p:nvPicPr>
          <p:cNvPr id="31749" name="图片 4" descr="7baeeff8226945c6b9bf8e0ada1876ea"/>
          <p:cNvPicPr>
            <a:picLocks noChangeAspect="1"/>
          </p:cNvPicPr>
          <p:nvPr/>
        </p:nvPicPr>
        <p:blipFill>
          <a:blip r:embed="rId3"/>
          <a:stretch>
            <a:fillRect/>
          </a:stretch>
        </p:blipFill>
        <p:spPr>
          <a:xfrm>
            <a:off x="4551680" y="767715"/>
            <a:ext cx="2933700" cy="2934970"/>
          </a:xfrm>
          <a:prstGeom prst="rect">
            <a:avLst/>
          </a:prstGeom>
          <a:noFill/>
          <a:ln w="9525">
            <a:noFill/>
          </a:ln>
        </p:spPr>
      </p:pic>
      <p:sp>
        <p:nvSpPr>
          <p:cNvPr id="9" name="矩形标注 8"/>
          <p:cNvSpPr/>
          <p:nvPr/>
        </p:nvSpPr>
        <p:spPr>
          <a:xfrm>
            <a:off x="4095750" y="4140835"/>
            <a:ext cx="2517775" cy="503555"/>
          </a:xfrm>
          <a:prstGeom prst="wedgeRectCallout">
            <a:avLst>
              <a:gd name="adj1" fmla="val 54063"/>
              <a:gd name="adj2" fmla="val 2657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r>
              <a:rPr lang="zh-CN" altLang="en-US" sz="2000" strike="noStrike" noProof="1">
                <a:latin typeface="微软雅黑" panose="020B0503020204020204" charset="-122"/>
                <a:ea typeface="微软雅黑" panose="020B0503020204020204" charset="-122"/>
              </a:rPr>
              <a:t>各位大佬，江湖再会</a:t>
            </a:r>
            <a:endParaRPr lang="zh-CN" altLang="en-US" sz="2000" strike="noStrike" noProof="1">
              <a:latin typeface="微软雅黑" panose="020B0503020204020204" charset="-122"/>
              <a:ea typeface="微软雅黑" panose="020B0503020204020204" charset="-122"/>
            </a:endParaRPr>
          </a:p>
        </p:txBody>
      </p:sp>
      <p:sp>
        <p:nvSpPr>
          <p:cNvPr id="2" name="标题 1"/>
          <p:cNvSpPr>
            <a:spLocks noGrp="1"/>
          </p:cNvSpPr>
          <p:nvPr>
            <p:ph type="ctrTitle" idx="4294967295"/>
          </p:nvPr>
        </p:nvSpPr>
        <p:spPr>
          <a:xfrm>
            <a:off x="0" y="69850"/>
            <a:ext cx="3513455" cy="581660"/>
          </a:xfrm>
        </p:spPr>
        <p:txBody>
          <a:bodyPr vert="horz" anchor="ctr"/>
          <a:p>
            <a:pPr algn="l">
              <a:buClrTx/>
              <a:buSzTx/>
              <a:buFontTx/>
            </a:pPr>
            <a:r>
              <a:rPr lang="zh-CN" altLang="en-US" sz="2400" b="1" kern="1200">
                <a:solidFill>
                  <a:srgbClr val="A5A5A5"/>
                </a:solidFill>
                <a:latin typeface="微软雅黑" panose="020B0503020204020204" charset="-122"/>
                <a:ea typeface="微软雅黑" panose="020B0503020204020204" charset="-122"/>
                <a:cs typeface="+mj-cs"/>
                <a:sym typeface="微软雅黑" panose="020B0503020204020204" charset="-122"/>
              </a:rPr>
              <a:t>我和我的</a:t>
            </a:r>
            <a:r>
              <a:rPr lang="en-US" altLang="zh-CN" sz="2400" b="1" kern="1200">
                <a:solidFill>
                  <a:srgbClr val="A5A5A5"/>
                </a:solidFill>
                <a:latin typeface="微软雅黑" panose="020B0503020204020204" charset="-122"/>
                <a:ea typeface="微软雅黑" panose="020B0503020204020204" charset="-122"/>
                <a:cs typeface="+mj-cs"/>
                <a:sym typeface="微软雅黑" panose="020B0503020204020204" charset="-122"/>
              </a:rPr>
              <a:t>g</a:t>
            </a:r>
            <a:r>
              <a:rPr lang="en-US" altLang="zh-CN" sz="2400" b="1" kern="1200">
                <a:solidFill>
                  <a:srgbClr val="A5A5A5"/>
                </a:solidFill>
                <a:latin typeface="微软雅黑" panose="020B0503020204020204" charset="-122"/>
                <a:ea typeface="微软雅黑" panose="020B0503020204020204" charset="-122"/>
                <a:cs typeface="+mj-cs"/>
                <a:sym typeface="微软雅黑" panose="020B0503020204020204" charset="-122"/>
              </a:rPr>
              <a:t>ithub</a:t>
            </a:r>
            <a:endParaRPr lang="en-US" sz="2400" b="1" kern="1200">
              <a:solidFill>
                <a:srgbClr val="A5A5A5"/>
              </a:solidFill>
              <a:latin typeface="微软雅黑" panose="020B0503020204020204" charset="-122"/>
              <a:ea typeface="微软雅黑" panose="020B0503020204020204" charset="-122"/>
              <a:cs typeface="+mj-cs"/>
              <a:sym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p14:dur="500">
        <p:push dir="u"/>
      </p:transition>
    </mc:Choice>
    <mc:Fallback>
      <p:transition>
        <p:push dir="u"/>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62" name="Shape 62"/>
        <p:cNvGrpSpPr/>
        <p:nvPr/>
      </p:nvGrpSpPr>
      <p:grpSpPr>
        <a:xfrm>
          <a:off x="0" y="0"/>
          <a:ext cx="0" cy="0"/>
          <a:chOff x="0" y="0"/>
          <a:chExt cx="0" cy="0"/>
        </a:xfrm>
      </p:grpSpPr>
      <p:sp>
        <p:nvSpPr>
          <p:cNvPr id="2" name="文本框 1"/>
          <p:cNvSpPr txBox="1"/>
          <p:nvPr/>
        </p:nvSpPr>
        <p:spPr>
          <a:xfrm>
            <a:off x="2647950" y="970915"/>
            <a:ext cx="3677285" cy="275590"/>
          </a:xfrm>
          <a:prstGeom prst="rect">
            <a:avLst/>
          </a:prstGeom>
          <a:noFill/>
        </p:spPr>
        <p:txBody>
          <a:bodyPr wrap="square" rtlCol="0" anchor="t">
            <a:spAutoFit/>
          </a:bodyPr>
          <a:p>
            <a:r>
              <a:rPr lang="zh-CN" altLang="en-US" sz="1200">
                <a:latin typeface="微软雅黑" panose="020B0503020204020204" charset="-122"/>
                <a:ea typeface="微软雅黑" panose="020B0503020204020204" charset="-122"/>
                <a:cs typeface="微软雅黑" panose="020B0503020204020204" charset="-122"/>
                <a:hlinkClick r:id="rId1" action="ppaction://hlinkfile"/>
              </a:rPr>
              <a:t>Wireshark抓包分析 TCP三次握手/四次挥手详解</a:t>
            </a:r>
            <a:endParaRPr lang="zh-CN" altLang="en-US" sz="1200">
              <a:latin typeface="微软雅黑" panose="020B0503020204020204" charset="-122"/>
              <a:ea typeface="微软雅黑" panose="020B0503020204020204" charset="-122"/>
              <a:cs typeface="微软雅黑" panose="020B0503020204020204" charset="-122"/>
              <a:hlinkClick r:id="rId1" action="ppaction://hlinkfile"/>
            </a:endParaRPr>
          </a:p>
        </p:txBody>
      </p:sp>
      <p:sp>
        <p:nvSpPr>
          <p:cNvPr id="3" name="文本框 2"/>
          <p:cNvSpPr txBox="1"/>
          <p:nvPr/>
        </p:nvSpPr>
        <p:spPr>
          <a:xfrm>
            <a:off x="2647950" y="575945"/>
            <a:ext cx="3039745" cy="275590"/>
          </a:xfrm>
          <a:prstGeom prst="rect">
            <a:avLst/>
          </a:prstGeom>
          <a:noFill/>
        </p:spPr>
        <p:txBody>
          <a:bodyPr wrap="square" rtlCol="0" anchor="t">
            <a:spAutoFit/>
          </a:bodyPr>
          <a:p>
            <a:pPr lvl="0" algn="l">
              <a:buSzTx/>
            </a:pPr>
            <a:r>
              <a:rPr lang="zh-CN" altLang="en-US" sz="1200">
                <a:latin typeface="微软雅黑" panose="020B0503020204020204" charset="-122"/>
                <a:ea typeface="微软雅黑" panose="020B0503020204020204" charset="-122"/>
                <a:cs typeface="微软雅黑" panose="020B0503020204020204" charset="-122"/>
                <a:sym typeface="+mn-ea"/>
                <a:hlinkClick r:id="rId2" action="ppaction://hlinkfile"/>
              </a:rPr>
              <a:t>详解 DNS 与 CoreDNS 的实现原理</a:t>
            </a:r>
            <a:endParaRPr lang="zh-CN" altLang="en-US" sz="1200">
              <a:latin typeface="微软雅黑" panose="020B0503020204020204" charset="-122"/>
              <a:ea typeface="微软雅黑" panose="020B0503020204020204" charset="-122"/>
              <a:cs typeface="微软雅黑" panose="020B0503020204020204" charset="-122"/>
              <a:sym typeface="+mn-ea"/>
              <a:hlinkClick r:id="rId2" action="ppaction://hlinkfile"/>
            </a:endParaRPr>
          </a:p>
        </p:txBody>
      </p:sp>
      <p:sp>
        <p:nvSpPr>
          <p:cNvPr id="4" name="文本框 3"/>
          <p:cNvSpPr txBox="1"/>
          <p:nvPr/>
        </p:nvSpPr>
        <p:spPr>
          <a:xfrm>
            <a:off x="2647950" y="1760855"/>
            <a:ext cx="3677285" cy="275590"/>
          </a:xfrm>
          <a:prstGeom prst="rect">
            <a:avLst/>
          </a:prstGeom>
          <a:noFill/>
        </p:spPr>
        <p:txBody>
          <a:bodyPr wrap="square" rtlCol="0" anchor="t">
            <a:spAutoFit/>
          </a:bodyPr>
          <a:p>
            <a:r>
              <a:rPr lang="en-US" altLang="zh-CN" sz="1200">
                <a:latin typeface="微软雅黑" panose="020B0503020204020204" charset="-122"/>
                <a:ea typeface="微软雅黑" panose="020B0503020204020204" charset="-122"/>
                <a:cs typeface="微软雅黑" panose="020B0503020204020204" charset="-122"/>
                <a:hlinkClick r:id="rId3" action="ppaction://hlinkfile"/>
              </a:rPr>
              <a:t>CSS3</a:t>
            </a:r>
            <a:r>
              <a:rPr lang="zh-CN" altLang="en-US" sz="1200">
                <a:latin typeface="微软雅黑" panose="020B0503020204020204" charset="-122"/>
                <a:ea typeface="微软雅黑" panose="020B0503020204020204" charset="-122"/>
                <a:cs typeface="微软雅黑" panose="020B0503020204020204" charset="-122"/>
                <a:hlinkClick r:id="rId3" action="ppaction://hlinkfile"/>
              </a:rPr>
              <a:t>规范</a:t>
            </a:r>
            <a:endParaRPr lang="zh-CN" altLang="en-US" sz="1200">
              <a:latin typeface="微软雅黑" panose="020B0503020204020204" charset="-122"/>
              <a:ea typeface="微软雅黑" panose="020B0503020204020204" charset="-122"/>
              <a:cs typeface="微软雅黑" panose="020B0503020204020204" charset="-122"/>
            </a:endParaRPr>
          </a:p>
        </p:txBody>
      </p:sp>
      <p:sp>
        <p:nvSpPr>
          <p:cNvPr id="5" name="文本框 4"/>
          <p:cNvSpPr txBox="1"/>
          <p:nvPr/>
        </p:nvSpPr>
        <p:spPr>
          <a:xfrm>
            <a:off x="2647950" y="1365885"/>
            <a:ext cx="3677285" cy="275590"/>
          </a:xfrm>
          <a:prstGeom prst="rect">
            <a:avLst/>
          </a:prstGeom>
          <a:noFill/>
        </p:spPr>
        <p:txBody>
          <a:bodyPr wrap="square" rtlCol="0" anchor="t">
            <a:spAutoFit/>
          </a:bodyPr>
          <a:p>
            <a:r>
              <a:rPr lang="en-US" altLang="zh-CN" sz="1200">
                <a:latin typeface="微软雅黑" panose="020B0503020204020204" charset="-122"/>
                <a:ea typeface="微软雅黑" panose="020B0503020204020204" charset="-122"/>
                <a:cs typeface="微软雅黑" panose="020B0503020204020204" charset="-122"/>
                <a:hlinkClick r:id="rId4" action="ppaction://hlinkfile"/>
              </a:rPr>
              <a:t>HTML</a:t>
            </a:r>
            <a:r>
              <a:rPr lang="zh-CN" altLang="en-US" sz="1200">
                <a:latin typeface="微软雅黑" panose="020B0503020204020204" charset="-122"/>
                <a:ea typeface="微软雅黑" panose="020B0503020204020204" charset="-122"/>
                <a:cs typeface="微软雅黑" panose="020B0503020204020204" charset="-122"/>
                <a:hlinkClick r:id="rId4" action="ppaction://hlinkfile"/>
              </a:rPr>
              <a:t>规范</a:t>
            </a:r>
            <a:endParaRPr lang="zh-CN" altLang="en-US" sz="1200">
              <a:latin typeface="微软雅黑" panose="020B0503020204020204" charset="-122"/>
              <a:ea typeface="微软雅黑" panose="020B0503020204020204" charset="-122"/>
              <a:cs typeface="微软雅黑" panose="020B0503020204020204" charset="-122"/>
            </a:endParaRPr>
          </a:p>
        </p:txBody>
      </p:sp>
      <p:sp>
        <p:nvSpPr>
          <p:cNvPr id="1" name="标题 0"/>
          <p:cNvSpPr>
            <a:spLocks noGrp="1"/>
          </p:cNvSpPr>
          <p:nvPr>
            <p:ph type="ctrTitle" idx="4294967295"/>
          </p:nvPr>
        </p:nvSpPr>
        <p:spPr>
          <a:xfrm>
            <a:off x="0" y="69850"/>
            <a:ext cx="2008505" cy="581660"/>
          </a:xfrm>
        </p:spPr>
        <p:txBody>
          <a:bodyPr vert="horz" anchor="ctr"/>
          <a:p>
            <a:pPr algn="l">
              <a:buClrTx/>
              <a:buSzTx/>
              <a:buFontTx/>
            </a:pPr>
            <a:r>
              <a:rPr lang="zh-CN" altLang="en-US" sz="2400" b="1" kern="1200">
                <a:solidFill>
                  <a:srgbClr val="A5A5A5"/>
                </a:solidFill>
                <a:latin typeface="微软雅黑" panose="020B0503020204020204" charset="-122"/>
                <a:ea typeface="微软雅黑" panose="020B0503020204020204" charset="-122"/>
                <a:cs typeface="+mj-cs"/>
                <a:sym typeface="微软雅黑" panose="020B0503020204020204" charset="-122"/>
              </a:rPr>
              <a:t>课外阅读</a:t>
            </a:r>
            <a:endParaRPr lang="en-US" sz="2400" b="1" kern="1200">
              <a:solidFill>
                <a:srgbClr val="A5A5A5"/>
              </a:solidFill>
              <a:latin typeface="微软雅黑" panose="020B0503020204020204" charset="-122"/>
              <a:ea typeface="微软雅黑" panose="020B0503020204020204" charset="-122"/>
              <a:cs typeface="+mj-cs"/>
              <a:sym typeface="微软雅黑" panose="020B0503020204020204" charset="-122"/>
            </a:endParaRPr>
          </a:p>
        </p:txBody>
      </p:sp>
      <p:sp>
        <p:nvSpPr>
          <p:cNvPr id="7" name="文本框 6"/>
          <p:cNvSpPr txBox="1"/>
          <p:nvPr/>
        </p:nvSpPr>
        <p:spPr>
          <a:xfrm>
            <a:off x="2647950" y="2155825"/>
            <a:ext cx="3677285" cy="275590"/>
          </a:xfrm>
          <a:prstGeom prst="rect">
            <a:avLst/>
          </a:prstGeom>
          <a:noFill/>
        </p:spPr>
        <p:txBody>
          <a:bodyPr wrap="square" rtlCol="0" anchor="t">
            <a:spAutoFit/>
          </a:bodyPr>
          <a:p>
            <a:r>
              <a:rPr lang="zh-CN" sz="1200">
                <a:latin typeface="微软雅黑" panose="020B0503020204020204" charset="-122"/>
                <a:ea typeface="微软雅黑" panose="020B0503020204020204" charset="-122"/>
                <a:cs typeface="微软雅黑" panose="020B0503020204020204" charset="-122"/>
                <a:hlinkClick r:id="rId5" action="ppaction://hlinkfile"/>
              </a:rPr>
              <a:t>基本编译原理学习笔记</a:t>
            </a:r>
            <a:r>
              <a:rPr lang="en-US" altLang="zh-CN" sz="1200">
                <a:latin typeface="微软雅黑" panose="020B0503020204020204" charset="-122"/>
                <a:ea typeface="微软雅黑" panose="020B0503020204020204" charset="-122"/>
                <a:cs typeface="微软雅黑" panose="020B0503020204020204" charset="-122"/>
                <a:hlinkClick r:id="rId5" action="ppaction://hlinkfile"/>
              </a:rPr>
              <a:t>-</a:t>
            </a:r>
            <a:r>
              <a:rPr lang="zh-CN" altLang="en-US" sz="1200">
                <a:latin typeface="微软雅黑" panose="020B0503020204020204" charset="-122"/>
                <a:ea typeface="微软雅黑" panose="020B0503020204020204" charset="-122"/>
                <a:cs typeface="微软雅黑" panose="020B0503020204020204" charset="-122"/>
                <a:hlinkClick r:id="rId5" action="ppaction://hlinkfile"/>
              </a:rPr>
              <a:t>词法分析</a:t>
            </a:r>
            <a:endParaRPr lang="zh-CN" altLang="en-US" sz="1200">
              <a:latin typeface="微软雅黑" panose="020B0503020204020204" charset="-122"/>
              <a:ea typeface="微软雅黑" panose="020B0503020204020204" charset="-122"/>
              <a:cs typeface="微软雅黑" panose="020B0503020204020204" charset="-122"/>
            </a:endParaRPr>
          </a:p>
        </p:txBody>
      </p:sp>
      <p:sp>
        <p:nvSpPr>
          <p:cNvPr id="8" name="文本框 7"/>
          <p:cNvSpPr txBox="1"/>
          <p:nvPr/>
        </p:nvSpPr>
        <p:spPr>
          <a:xfrm>
            <a:off x="2647950" y="2550795"/>
            <a:ext cx="3677285" cy="275590"/>
          </a:xfrm>
          <a:prstGeom prst="rect">
            <a:avLst/>
          </a:prstGeom>
          <a:noFill/>
        </p:spPr>
        <p:txBody>
          <a:bodyPr wrap="square" rtlCol="0" anchor="t">
            <a:spAutoFit/>
          </a:bodyPr>
          <a:p>
            <a:r>
              <a:rPr lang="zh-CN" altLang="en-US" sz="1200">
                <a:latin typeface="微软雅黑" panose="020B0503020204020204" charset="-122"/>
                <a:ea typeface="微软雅黑" panose="020B0503020204020204" charset="-122"/>
                <a:cs typeface="微软雅黑" panose="020B0503020204020204" charset="-122"/>
                <a:hlinkClick r:id="rId6" action="ppaction://hlinkfile"/>
              </a:rPr>
              <a:t>浏览器的工作原理：现代网络浏览器幕后揭秘</a:t>
            </a:r>
            <a:endParaRPr lang="zh-CN" altLang="en-US" sz="1200">
              <a:latin typeface="微软雅黑" panose="020B0503020204020204" charset="-122"/>
              <a:ea typeface="微软雅黑" panose="020B0503020204020204" charset="-122"/>
              <a:cs typeface="微软雅黑" panose="020B0503020204020204" charset="-122"/>
              <a:hlinkClick r:id="rId6" action="ppaction://hlinkfile"/>
            </a:endParaRPr>
          </a:p>
        </p:txBody>
      </p:sp>
      <p:sp>
        <p:nvSpPr>
          <p:cNvPr id="9" name="文本框 8"/>
          <p:cNvSpPr txBox="1"/>
          <p:nvPr/>
        </p:nvSpPr>
        <p:spPr>
          <a:xfrm>
            <a:off x="2647950" y="2945765"/>
            <a:ext cx="3677285" cy="275590"/>
          </a:xfrm>
          <a:prstGeom prst="rect">
            <a:avLst/>
          </a:prstGeom>
          <a:noFill/>
        </p:spPr>
        <p:txBody>
          <a:bodyPr wrap="square" rtlCol="0" anchor="t">
            <a:spAutoFit/>
          </a:bodyPr>
          <a:p>
            <a:r>
              <a:rPr lang="en-US" altLang="zh-CN" sz="1200">
                <a:latin typeface="微软雅黑" panose="020B0503020204020204" charset="-122"/>
                <a:ea typeface="微软雅黑" panose="020B0503020204020204" charset="-122"/>
                <a:cs typeface="微软雅黑" panose="020B0503020204020204" charset="-122"/>
                <a:hlinkClick r:id="rId7" action="ppaction://hlinkfile"/>
              </a:rPr>
              <a:t>Introducing the Rendering Frames Timeline</a:t>
            </a:r>
            <a:endParaRPr lang="en-US" altLang="zh-CN" sz="1200">
              <a:latin typeface="微软雅黑" panose="020B0503020204020204" charset="-122"/>
              <a:ea typeface="微软雅黑" panose="020B0503020204020204" charset="-122"/>
              <a:cs typeface="微软雅黑" panose="020B0503020204020204" charset="-122"/>
              <a:hlinkClick r:id="rId7" action="ppaction://hlinkfile"/>
            </a:endParaRPr>
          </a:p>
        </p:txBody>
      </p:sp>
      <p:sp>
        <p:nvSpPr>
          <p:cNvPr id="10" name="文本框 9">
            <a:hlinkClick r:id="rId8" action="ppaction://hlinkfile"/>
          </p:cNvPr>
          <p:cNvSpPr txBox="1"/>
          <p:nvPr/>
        </p:nvSpPr>
        <p:spPr>
          <a:xfrm>
            <a:off x="2647950" y="3340735"/>
            <a:ext cx="3677285" cy="275590"/>
          </a:xfrm>
          <a:prstGeom prst="rect">
            <a:avLst/>
          </a:prstGeom>
          <a:noFill/>
        </p:spPr>
        <p:txBody>
          <a:bodyPr wrap="square" rtlCol="0" anchor="t">
            <a:spAutoFit/>
          </a:bodyPr>
          <a:p>
            <a:r>
              <a:rPr lang="en-US" altLang="zh-CN" sz="1200">
                <a:latin typeface="微软雅黑" panose="020B0503020204020204" charset="-122"/>
                <a:ea typeface="微软雅黑" panose="020B0503020204020204" charset="-122"/>
                <a:cs typeface="微软雅黑" panose="020B0503020204020204" charset="-122"/>
                <a:hlinkClick r:id="rId8" action="ppaction://hlinkfile"/>
              </a:rPr>
              <a:t>webcore-rendering-iii-layout-basics</a:t>
            </a:r>
            <a:endParaRPr lang="en-US" altLang="zh-CN" sz="1200">
              <a:latin typeface="微软雅黑" panose="020B0503020204020204" charset="-122"/>
              <a:ea typeface="微软雅黑" panose="020B0503020204020204" charset="-122"/>
              <a:cs typeface="微软雅黑" panose="020B0503020204020204" charset="-122"/>
              <a:hlinkClick r:id="rId8" action="ppaction://hlinkfile"/>
            </a:endParaRPr>
          </a:p>
        </p:txBody>
      </p:sp>
      <p:sp>
        <p:nvSpPr>
          <p:cNvPr id="11" name="文本框 10">
            <a:hlinkClick r:id="rId8" action="ppaction://hlinkfile"/>
          </p:cNvPr>
          <p:cNvSpPr txBox="1"/>
          <p:nvPr/>
        </p:nvSpPr>
        <p:spPr>
          <a:xfrm>
            <a:off x="2647950" y="3735705"/>
            <a:ext cx="3677285" cy="275590"/>
          </a:xfrm>
          <a:prstGeom prst="rect">
            <a:avLst/>
          </a:prstGeom>
          <a:noFill/>
        </p:spPr>
        <p:txBody>
          <a:bodyPr wrap="square" rtlCol="0" anchor="t">
            <a:spAutoFit/>
          </a:bodyPr>
          <a:p>
            <a:r>
              <a:rPr lang="en-US" altLang="zh-CN" sz="1200">
                <a:latin typeface="微软雅黑" panose="020B0503020204020204" charset="-122"/>
                <a:ea typeface="微软雅黑" panose="020B0503020204020204" charset="-122"/>
                <a:cs typeface="微软雅黑" panose="020B0503020204020204" charset="-122"/>
                <a:hlinkClick r:id="rId9" action="ppaction://hlinkfile"/>
              </a:rPr>
              <a:t>Webkit</a:t>
            </a:r>
            <a:r>
              <a:rPr lang="zh-CN" altLang="en-US" sz="1200">
                <a:latin typeface="微软雅黑" panose="020B0503020204020204" charset="-122"/>
                <a:ea typeface="微软雅黑" panose="020B0503020204020204" charset="-122"/>
                <a:cs typeface="微软雅黑" panose="020B0503020204020204" charset="-122"/>
                <a:hlinkClick r:id="rId9" action="ppaction://hlinkfile"/>
              </a:rPr>
              <a:t>官方网站</a:t>
            </a:r>
            <a:endParaRPr lang="zh-CN" altLang="en-US" sz="1200">
              <a:latin typeface="微软雅黑" panose="020B0503020204020204" charset="-122"/>
              <a:ea typeface="微软雅黑" panose="020B0503020204020204" charset="-122"/>
              <a:cs typeface="微软雅黑" panose="020B0503020204020204" charset="-122"/>
            </a:endParaRPr>
          </a:p>
        </p:txBody>
      </p:sp>
      <p:sp>
        <p:nvSpPr>
          <p:cNvPr id="17" name="矩形标注 16"/>
          <p:cNvSpPr/>
          <p:nvPr/>
        </p:nvSpPr>
        <p:spPr>
          <a:xfrm>
            <a:off x="1155065" y="4349750"/>
            <a:ext cx="3014345" cy="379730"/>
          </a:xfrm>
          <a:prstGeom prst="wedgeRectCallout">
            <a:avLst>
              <a:gd name="adj1" fmla="val -53515"/>
              <a:gd name="adj2" fmla="val -29431"/>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r>
              <a:rPr lang="zh-CN" altLang="en-US" sz="1200" strike="noStrike" noProof="1">
                <a:latin typeface="微软雅黑" panose="020B0503020204020204" charset="-122"/>
                <a:ea typeface="微软雅黑" panose="020B0503020204020204" charset="-122"/>
              </a:rPr>
              <a:t>上述资料在播放模式下点击可以直接跳转</a:t>
            </a:r>
            <a:endParaRPr lang="zh-CN" altLang="en-US" sz="1200" strike="noStrike" noProof="1">
              <a:latin typeface="微软雅黑" panose="020B0503020204020204" charset="-122"/>
              <a:ea typeface="微软雅黑" panose="020B0503020204020204" charset="-122"/>
            </a:endParaRPr>
          </a:p>
        </p:txBody>
      </p:sp>
      <p:grpSp>
        <p:nvGrpSpPr>
          <p:cNvPr id="63" name="Group 4"/>
          <p:cNvGrpSpPr>
            <a:grpSpLocks noChangeAspect="1"/>
          </p:cNvGrpSpPr>
          <p:nvPr/>
        </p:nvGrpSpPr>
        <p:grpSpPr bwMode="auto">
          <a:xfrm>
            <a:off x="461645" y="4567555"/>
            <a:ext cx="408305" cy="441325"/>
            <a:chOff x="1568" y="1318"/>
            <a:chExt cx="1154" cy="1469"/>
          </a:xfrm>
          <a:solidFill>
            <a:srgbClr val="696770"/>
          </a:solidFill>
        </p:grpSpPr>
        <p:sp>
          <p:nvSpPr>
            <p:cNvPr id="64" name="Freeform 6"/>
            <p:cNvSpPr/>
            <p:nvPr/>
          </p:nvSpPr>
          <p:spPr bwMode="auto">
            <a:xfrm>
              <a:off x="1568" y="1520"/>
              <a:ext cx="899" cy="1267"/>
            </a:xfrm>
            <a:custGeom>
              <a:avLst/>
              <a:gdLst>
                <a:gd name="T0" fmla="*/ 34 w 190"/>
                <a:gd name="T1" fmla="*/ 152 h 269"/>
                <a:gd name="T2" fmla="*/ 34 w 190"/>
                <a:gd name="T3" fmla="*/ 16 h 269"/>
                <a:gd name="T4" fmla="*/ 27 w 190"/>
                <a:gd name="T5" fmla="*/ 1 h 269"/>
                <a:gd name="T6" fmla="*/ 17 w 190"/>
                <a:gd name="T7" fmla="*/ 13 h 269"/>
                <a:gd name="T8" fmla="*/ 20 w 190"/>
                <a:gd name="T9" fmla="*/ 152 h 269"/>
                <a:gd name="T10" fmla="*/ 45 w 190"/>
                <a:gd name="T11" fmla="*/ 208 h 269"/>
                <a:gd name="T12" fmla="*/ 50 w 190"/>
                <a:gd name="T13" fmla="*/ 249 h 269"/>
                <a:gd name="T14" fmla="*/ 45 w 190"/>
                <a:gd name="T15" fmla="*/ 269 h 269"/>
                <a:gd name="T16" fmla="*/ 132 w 190"/>
                <a:gd name="T17" fmla="*/ 269 h 269"/>
                <a:gd name="T18" fmla="*/ 123 w 190"/>
                <a:gd name="T19" fmla="*/ 250 h 269"/>
                <a:gd name="T20" fmla="*/ 115 w 190"/>
                <a:gd name="T21" fmla="*/ 229 h 269"/>
                <a:gd name="T22" fmla="*/ 129 w 190"/>
                <a:gd name="T23" fmla="*/ 210 h 269"/>
                <a:gd name="T24" fmla="*/ 148 w 190"/>
                <a:gd name="T25" fmla="*/ 207 h 269"/>
                <a:gd name="T26" fmla="*/ 190 w 190"/>
                <a:gd name="T27" fmla="*/ 179 h 269"/>
                <a:gd name="T28" fmla="*/ 184 w 190"/>
                <a:gd name="T29" fmla="*/ 153 h 269"/>
                <a:gd name="T30" fmla="*/ 34 w 190"/>
                <a:gd name="T31" fmla="*/ 152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0" h="269">
                  <a:moveTo>
                    <a:pt x="34" y="152"/>
                  </a:moveTo>
                  <a:cubicBezTo>
                    <a:pt x="34" y="16"/>
                    <a:pt x="34" y="16"/>
                    <a:pt x="34" y="16"/>
                  </a:cubicBezTo>
                  <a:cubicBezTo>
                    <a:pt x="34" y="16"/>
                    <a:pt x="35" y="0"/>
                    <a:pt x="27" y="1"/>
                  </a:cubicBezTo>
                  <a:cubicBezTo>
                    <a:pt x="22" y="1"/>
                    <a:pt x="19" y="7"/>
                    <a:pt x="17" y="13"/>
                  </a:cubicBezTo>
                  <a:cubicBezTo>
                    <a:pt x="8" y="36"/>
                    <a:pt x="0" y="91"/>
                    <a:pt x="20" y="152"/>
                  </a:cubicBezTo>
                  <a:cubicBezTo>
                    <a:pt x="19" y="182"/>
                    <a:pt x="35" y="194"/>
                    <a:pt x="45" y="208"/>
                  </a:cubicBezTo>
                  <a:cubicBezTo>
                    <a:pt x="55" y="221"/>
                    <a:pt x="56" y="232"/>
                    <a:pt x="50" y="249"/>
                  </a:cubicBezTo>
                  <a:cubicBezTo>
                    <a:pt x="45" y="260"/>
                    <a:pt x="45" y="269"/>
                    <a:pt x="45" y="269"/>
                  </a:cubicBezTo>
                  <a:cubicBezTo>
                    <a:pt x="132" y="269"/>
                    <a:pt x="132" y="269"/>
                    <a:pt x="132" y="269"/>
                  </a:cubicBezTo>
                  <a:cubicBezTo>
                    <a:pt x="132" y="260"/>
                    <a:pt x="127" y="257"/>
                    <a:pt x="123" y="250"/>
                  </a:cubicBezTo>
                  <a:cubicBezTo>
                    <a:pt x="118" y="243"/>
                    <a:pt x="115" y="238"/>
                    <a:pt x="115" y="229"/>
                  </a:cubicBezTo>
                  <a:cubicBezTo>
                    <a:pt x="116" y="217"/>
                    <a:pt x="122" y="212"/>
                    <a:pt x="129" y="210"/>
                  </a:cubicBezTo>
                  <a:cubicBezTo>
                    <a:pt x="137" y="209"/>
                    <a:pt x="148" y="207"/>
                    <a:pt x="148" y="207"/>
                  </a:cubicBezTo>
                  <a:cubicBezTo>
                    <a:pt x="178" y="202"/>
                    <a:pt x="183" y="191"/>
                    <a:pt x="190" y="179"/>
                  </a:cubicBezTo>
                  <a:cubicBezTo>
                    <a:pt x="187" y="165"/>
                    <a:pt x="184" y="154"/>
                    <a:pt x="184" y="153"/>
                  </a:cubicBezTo>
                  <a:cubicBezTo>
                    <a:pt x="177" y="152"/>
                    <a:pt x="34" y="152"/>
                    <a:pt x="34" y="15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65" name="Freeform 7"/>
            <p:cNvSpPr/>
            <p:nvPr/>
          </p:nvSpPr>
          <p:spPr bwMode="auto">
            <a:xfrm>
              <a:off x="1838" y="1318"/>
              <a:ext cx="884" cy="1469"/>
            </a:xfrm>
            <a:custGeom>
              <a:avLst/>
              <a:gdLst>
                <a:gd name="T0" fmla="*/ 169 w 187"/>
                <a:gd name="T1" fmla="*/ 159 h 312"/>
                <a:gd name="T2" fmla="*/ 131 w 187"/>
                <a:gd name="T3" fmla="*/ 138 h 312"/>
                <a:gd name="T4" fmla="*/ 85 w 187"/>
                <a:gd name="T5" fmla="*/ 132 h 312"/>
                <a:gd name="T6" fmla="*/ 85 w 187"/>
                <a:gd name="T7" fmla="*/ 70 h 312"/>
                <a:gd name="T8" fmla="*/ 165 w 187"/>
                <a:gd name="T9" fmla="*/ 142 h 312"/>
                <a:gd name="T10" fmla="*/ 177 w 187"/>
                <a:gd name="T11" fmla="*/ 128 h 312"/>
                <a:gd name="T12" fmla="*/ 86 w 187"/>
                <a:gd name="T13" fmla="*/ 24 h 312"/>
                <a:gd name="T14" fmla="*/ 45 w 187"/>
                <a:gd name="T15" fmla="*/ 1 h 312"/>
                <a:gd name="T16" fmla="*/ 13 w 187"/>
                <a:gd name="T17" fmla="*/ 12 h 312"/>
                <a:gd name="T18" fmla="*/ 0 w 187"/>
                <a:gd name="T19" fmla="*/ 50 h 312"/>
                <a:gd name="T20" fmla="*/ 0 w 187"/>
                <a:gd name="T21" fmla="*/ 130 h 312"/>
                <a:gd name="T22" fmla="*/ 54 w 187"/>
                <a:gd name="T23" fmla="*/ 186 h 312"/>
                <a:gd name="T24" fmla="*/ 133 w 187"/>
                <a:gd name="T25" fmla="*/ 187 h 312"/>
                <a:gd name="T26" fmla="*/ 158 w 187"/>
                <a:gd name="T27" fmla="*/ 312 h 312"/>
                <a:gd name="T28" fmla="*/ 187 w 187"/>
                <a:gd name="T29" fmla="*/ 312 h 312"/>
                <a:gd name="T30" fmla="*/ 179 w 187"/>
                <a:gd name="T31" fmla="*/ 205 h 312"/>
                <a:gd name="T32" fmla="*/ 169 w 187"/>
                <a:gd name="T33" fmla="*/ 159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87" h="312">
                  <a:moveTo>
                    <a:pt x="169" y="159"/>
                  </a:moveTo>
                  <a:cubicBezTo>
                    <a:pt x="158" y="140"/>
                    <a:pt x="131" y="138"/>
                    <a:pt x="131" y="138"/>
                  </a:cubicBezTo>
                  <a:cubicBezTo>
                    <a:pt x="85" y="132"/>
                    <a:pt x="85" y="132"/>
                    <a:pt x="85" y="132"/>
                  </a:cubicBezTo>
                  <a:cubicBezTo>
                    <a:pt x="85" y="70"/>
                    <a:pt x="85" y="70"/>
                    <a:pt x="85" y="70"/>
                  </a:cubicBezTo>
                  <a:cubicBezTo>
                    <a:pt x="165" y="142"/>
                    <a:pt x="165" y="142"/>
                    <a:pt x="165" y="142"/>
                  </a:cubicBezTo>
                  <a:cubicBezTo>
                    <a:pt x="177" y="128"/>
                    <a:pt x="177" y="128"/>
                    <a:pt x="177" y="128"/>
                  </a:cubicBezTo>
                  <a:cubicBezTo>
                    <a:pt x="177" y="128"/>
                    <a:pt x="90" y="27"/>
                    <a:pt x="86" y="24"/>
                  </a:cubicBezTo>
                  <a:cubicBezTo>
                    <a:pt x="65" y="2"/>
                    <a:pt x="55" y="2"/>
                    <a:pt x="45" y="1"/>
                  </a:cubicBezTo>
                  <a:cubicBezTo>
                    <a:pt x="34" y="0"/>
                    <a:pt x="21" y="4"/>
                    <a:pt x="13" y="12"/>
                  </a:cubicBezTo>
                  <a:cubicBezTo>
                    <a:pt x="1" y="25"/>
                    <a:pt x="0" y="41"/>
                    <a:pt x="0" y="50"/>
                  </a:cubicBezTo>
                  <a:cubicBezTo>
                    <a:pt x="0" y="51"/>
                    <a:pt x="0" y="130"/>
                    <a:pt x="0" y="130"/>
                  </a:cubicBezTo>
                  <a:cubicBezTo>
                    <a:pt x="0" y="186"/>
                    <a:pt x="53" y="185"/>
                    <a:pt x="54" y="186"/>
                  </a:cubicBezTo>
                  <a:cubicBezTo>
                    <a:pt x="133" y="187"/>
                    <a:pt x="133" y="187"/>
                    <a:pt x="133" y="187"/>
                  </a:cubicBezTo>
                  <a:cubicBezTo>
                    <a:pt x="158" y="312"/>
                    <a:pt x="158" y="312"/>
                    <a:pt x="158" y="312"/>
                  </a:cubicBezTo>
                  <a:cubicBezTo>
                    <a:pt x="158" y="312"/>
                    <a:pt x="182" y="312"/>
                    <a:pt x="187" y="312"/>
                  </a:cubicBezTo>
                  <a:cubicBezTo>
                    <a:pt x="187" y="305"/>
                    <a:pt x="179" y="205"/>
                    <a:pt x="179" y="205"/>
                  </a:cubicBezTo>
                  <a:cubicBezTo>
                    <a:pt x="179" y="204"/>
                    <a:pt x="176" y="172"/>
                    <a:pt x="169" y="15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grpSp>
      <p:pic>
        <p:nvPicPr>
          <p:cNvPr id="31748" name="Picture 44" descr="faceQ左视-无嘴"/>
          <p:cNvPicPr>
            <a:picLocks noChangeAspect="1"/>
          </p:cNvPicPr>
          <p:nvPr/>
        </p:nvPicPr>
        <p:blipFill>
          <a:blip r:embed="rId10"/>
          <a:srcRect r="2509"/>
          <a:stretch>
            <a:fillRect/>
          </a:stretch>
        </p:blipFill>
        <p:spPr>
          <a:xfrm>
            <a:off x="232410" y="3899535"/>
            <a:ext cx="775970" cy="845185"/>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p14:dur="500">
        <p:push dir="u"/>
      </p:transition>
    </mc:Choice>
    <mc:Fallback>
      <p:transition>
        <p:push dir="u"/>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04" name="Shape 104"/>
        <p:cNvGrpSpPr/>
        <p:nvPr/>
      </p:nvGrpSpPr>
      <p:grpSpPr>
        <a:xfrm>
          <a:off x="0" y="0"/>
          <a:ext cx="0" cy="0"/>
          <a:chOff x="0" y="0"/>
          <a:chExt cx="0" cy="0"/>
        </a:xfrm>
      </p:grpSpPr>
      <p:sp>
        <p:nvSpPr>
          <p:cNvPr id="10241" name="标题 1"/>
          <p:cNvSpPr>
            <a:spLocks noGrp="1"/>
          </p:cNvSpPr>
          <p:nvPr>
            <p:ph type="title"/>
          </p:nvPr>
        </p:nvSpPr>
        <p:spPr>
          <a:xfrm>
            <a:off x="6526530" y="10795"/>
            <a:ext cx="2625725" cy="1470025"/>
          </a:xfrm>
        </p:spPr>
        <p:txBody>
          <a:bodyPr vert="horz" anchor="ctr"/>
          <a:p>
            <a:pPr algn="r">
              <a:buClrTx/>
              <a:buSzTx/>
              <a:buFontTx/>
            </a:pPr>
            <a:r>
              <a:rPr lang="zh-CN" altLang="en-US" sz="2800">
                <a:solidFill>
                  <a:srgbClr val="595959"/>
                </a:solidFill>
                <a:latin typeface="方正粗宋简体" panose="03000509000000000000" charset="-122"/>
                <a:ea typeface="方正粗宋简体" panose="03000509000000000000" charset="-122"/>
                <a:sym typeface="微软雅黑" panose="020B0503020204020204" charset="-122"/>
              </a:rPr>
              <a:t>关于我</a:t>
            </a:r>
            <a:endParaRPr lang="zh-CN" altLang="en-US" sz="2800">
              <a:solidFill>
                <a:srgbClr val="595959"/>
              </a:solidFill>
              <a:latin typeface="方正粗宋简体" panose="03000509000000000000" charset="-122"/>
              <a:ea typeface="方正粗宋简体" panose="03000509000000000000" charset="-122"/>
              <a:sym typeface="微软雅黑" panose="020B0503020204020204" charset="-122"/>
            </a:endParaRPr>
          </a:p>
        </p:txBody>
      </p:sp>
      <p:pic>
        <p:nvPicPr>
          <p:cNvPr id="10242" name="图片 1" descr="mmexport1566026214154"/>
          <p:cNvPicPr>
            <a:picLocks noChangeAspect="1"/>
          </p:cNvPicPr>
          <p:nvPr/>
        </p:nvPicPr>
        <p:blipFill>
          <a:blip r:embed="rId1"/>
          <a:stretch>
            <a:fillRect/>
          </a:stretch>
        </p:blipFill>
        <p:spPr>
          <a:xfrm>
            <a:off x="78105" y="2203450"/>
            <a:ext cx="3792220" cy="2844165"/>
          </a:xfrm>
          <a:prstGeom prst="rect">
            <a:avLst/>
          </a:prstGeom>
          <a:noFill/>
          <a:ln w="9525">
            <a:noFill/>
          </a:ln>
        </p:spPr>
      </p:pic>
      <p:sp>
        <p:nvSpPr>
          <p:cNvPr id="8" name="椭圆 7"/>
          <p:cNvSpPr/>
          <p:nvPr/>
        </p:nvSpPr>
        <p:spPr>
          <a:xfrm>
            <a:off x="1561465" y="3781425"/>
            <a:ext cx="826770" cy="340360"/>
          </a:xfrm>
          <a:prstGeom prst="ellipse">
            <a:avLst/>
          </a:prstGeom>
          <a:solidFill>
            <a:srgbClr val="98B8FF"/>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pic>
        <p:nvPicPr>
          <p:cNvPr id="10244" name="Picture 44" descr="faceQ左视-无嘴"/>
          <p:cNvPicPr>
            <a:picLocks noChangeAspect="1"/>
          </p:cNvPicPr>
          <p:nvPr/>
        </p:nvPicPr>
        <p:blipFill>
          <a:blip r:embed="rId2"/>
          <a:srcRect r="2509" b="14474"/>
          <a:stretch>
            <a:fillRect/>
          </a:stretch>
        </p:blipFill>
        <p:spPr>
          <a:xfrm>
            <a:off x="975995" y="2203450"/>
            <a:ext cx="1995805" cy="1859280"/>
          </a:xfrm>
          <a:prstGeom prst="rect">
            <a:avLst/>
          </a:prstGeom>
          <a:noFill/>
          <a:ln w="9525">
            <a:noFill/>
          </a:ln>
        </p:spPr>
      </p:pic>
      <p:sp>
        <p:nvSpPr>
          <p:cNvPr id="11" name="空心弧 10"/>
          <p:cNvSpPr/>
          <p:nvPr/>
        </p:nvSpPr>
        <p:spPr>
          <a:xfrm rot="10800000">
            <a:off x="1693545" y="3781425"/>
            <a:ext cx="624205" cy="221615"/>
          </a:xfrm>
          <a:prstGeom prst="blockArc">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solidFill>
                <a:schemeClr val="tx1"/>
              </a:solidFill>
            </a:endParaRPr>
          </a:p>
        </p:txBody>
      </p:sp>
      <p:sp>
        <p:nvSpPr>
          <p:cNvPr id="3" name="文本框 2"/>
          <p:cNvSpPr txBox="1"/>
          <p:nvPr/>
        </p:nvSpPr>
        <p:spPr>
          <a:xfrm>
            <a:off x="2737803" y="934085"/>
            <a:ext cx="6124575" cy="2306955"/>
          </a:xfrm>
          <a:prstGeom prst="rect">
            <a:avLst/>
          </a:prstGeom>
          <a:noFill/>
        </p:spPr>
        <p:txBody>
          <a:bodyPr wrap="square" rtlCol="0">
            <a:spAutoFit/>
          </a:bodyPr>
          <a:p>
            <a:pPr algn="r">
              <a:lnSpc>
                <a:spcPct val="150000"/>
              </a:lnSpc>
            </a:pPr>
            <a:r>
              <a:rPr lang="zh-CN" altLang="en-US" noProof="1">
                <a:solidFill>
                  <a:schemeClr val="tx1">
                    <a:lumMod val="65000"/>
                    <a:lumOff val="35000"/>
                  </a:schemeClr>
                </a:solidFill>
                <a:latin typeface="微软雅黑" panose="020B0503020204020204" charset="-122"/>
                <a:ea typeface="微软雅黑" panose="020B0503020204020204" charset="-122"/>
                <a:cs typeface="+mn-cs"/>
              </a:rPr>
              <a:t>思路清奇的</a:t>
            </a:r>
            <a:r>
              <a:rPr lang="zh-CN" altLang="en-US" sz="2400" noProof="1">
                <a:solidFill>
                  <a:srgbClr val="FBBC04"/>
                </a:solidFill>
                <a:effectLst>
                  <a:outerShdw blurRad="38100" dist="38100" dir="2700000" algn="tl">
                    <a:srgbClr val="000000">
                      <a:alpha val="43137"/>
                    </a:srgbClr>
                  </a:outerShdw>
                </a:effectLst>
                <a:latin typeface="黑体" panose="02010609060101010101" charset="-122"/>
                <a:ea typeface="黑体" panose="02010609060101010101" charset="-122"/>
                <a:cs typeface="+mn-cs"/>
              </a:rPr>
              <a:t>野生前端</a:t>
            </a:r>
            <a:endParaRPr lang="zh-CN" altLang="en-US" noProof="1">
              <a:effectLst>
                <a:outerShdw blurRad="38100" dist="19050" dir="2700000" algn="tl" rotWithShape="0">
                  <a:schemeClr val="dk1">
                    <a:alpha val="40000"/>
                  </a:schemeClr>
                </a:outerShdw>
              </a:effectLst>
              <a:latin typeface="方正粗宋简体" panose="03000509000000000000" charset="-122"/>
              <a:ea typeface="方正粗宋简体" panose="03000509000000000000" charset="-122"/>
            </a:endParaRPr>
          </a:p>
          <a:p>
            <a:pPr algn="r">
              <a:lnSpc>
                <a:spcPct val="150000"/>
              </a:lnSpc>
            </a:pPr>
            <a:r>
              <a:rPr lang="zh-CN" altLang="en-US" noProof="1">
                <a:solidFill>
                  <a:schemeClr val="tx1">
                    <a:lumMod val="65000"/>
                    <a:lumOff val="35000"/>
                  </a:schemeClr>
                </a:solidFill>
                <a:latin typeface="微软雅黑" panose="020B0503020204020204" charset="-122"/>
                <a:ea typeface="微软雅黑" panose="020B0503020204020204" charset="-122"/>
                <a:cs typeface="+mn-cs"/>
              </a:rPr>
              <a:t>一言不合就写连载的前端技术</a:t>
            </a:r>
            <a:r>
              <a:rPr lang="zh-CN" altLang="en-US" sz="2400" b="1" noProof="1">
                <a:solidFill>
                  <a:srgbClr val="FFC000"/>
                </a:solidFill>
                <a:effectLst>
                  <a:outerShdw blurRad="38100" dist="38100" dir="2700000" algn="tl">
                    <a:srgbClr val="000000">
                      <a:alpha val="43137"/>
                    </a:srgbClr>
                  </a:outerShdw>
                </a:effectLst>
                <a:latin typeface="黑体" panose="02010609060101010101" charset="-122"/>
                <a:ea typeface="黑体" panose="02010609060101010101" charset="-122"/>
                <a:cs typeface="+mn-cs"/>
              </a:rPr>
              <a:t>博</a:t>
            </a:r>
            <a:r>
              <a:rPr lang="zh-CN" altLang="en-US" sz="2400" noProof="1">
                <a:solidFill>
                  <a:srgbClr val="FFC000"/>
                </a:solidFill>
                <a:effectLst>
                  <a:outerShdw blurRad="38100" dist="38100" dir="2700000" algn="tl">
                    <a:srgbClr val="000000">
                      <a:alpha val="43137"/>
                    </a:srgbClr>
                  </a:outerShdw>
                </a:effectLst>
                <a:latin typeface="黑体" panose="02010609060101010101" charset="-122"/>
                <a:ea typeface="黑体" panose="02010609060101010101" charset="-122"/>
                <a:cs typeface="+mn-cs"/>
              </a:rPr>
              <a:t>主</a:t>
            </a:r>
            <a:endParaRPr lang="zh-CN" altLang="en-US" noProof="1">
              <a:latin typeface="微软雅黑" panose="020B0503020204020204" charset="-122"/>
              <a:ea typeface="微软雅黑" panose="020B0503020204020204" charset="-122"/>
            </a:endParaRPr>
          </a:p>
          <a:p>
            <a:pPr algn="r">
              <a:lnSpc>
                <a:spcPct val="150000"/>
              </a:lnSpc>
            </a:pPr>
            <a:r>
              <a:rPr lang="zh-CN" altLang="en-US" noProof="1">
                <a:latin typeface="微软雅黑" panose="020B0503020204020204" charset="-122"/>
                <a:ea typeface="微软雅黑" panose="020B0503020204020204" charset="-122"/>
                <a:cs typeface="+mn-cs"/>
              </a:rPr>
              <a:t>【华为云技术宅基地】知乎官方号</a:t>
            </a:r>
            <a:r>
              <a:rPr lang="zh-CN" noProof="1">
                <a:latin typeface="微软雅黑" panose="020B0503020204020204" charset="-122"/>
                <a:ea typeface="微软雅黑" panose="020B0503020204020204" charset="-122"/>
                <a:cs typeface="+mn-cs"/>
              </a:rPr>
              <a:t>前端</a:t>
            </a:r>
            <a:r>
              <a:rPr lang="zh-CN" altLang="en-US" noProof="1">
                <a:latin typeface="微软雅黑" panose="020B0503020204020204" charset="-122"/>
                <a:ea typeface="微软雅黑" panose="020B0503020204020204" charset="-122"/>
                <a:cs typeface="+mn-cs"/>
              </a:rPr>
              <a:t>专栏</a:t>
            </a:r>
            <a:r>
              <a:rPr lang="zh-CN" altLang="en-US" sz="2400" b="1" noProof="1">
                <a:solidFill>
                  <a:srgbClr val="FFC000"/>
                </a:solidFill>
                <a:effectLst>
                  <a:outerShdw blurRad="38100" dist="38100" dir="2700000" algn="tl">
                    <a:srgbClr val="000000">
                      <a:alpha val="43137"/>
                    </a:srgbClr>
                  </a:outerShdw>
                </a:effectLst>
                <a:latin typeface="黑体" panose="02010609060101010101" charset="-122"/>
                <a:ea typeface="黑体" panose="02010609060101010101" charset="-122"/>
                <a:cs typeface="+mn-cs"/>
              </a:rPr>
              <a:t>特邀撰稿人</a:t>
            </a:r>
            <a:endParaRPr lang="zh-CN" altLang="en-US" sz="2400" b="1" noProof="1">
              <a:solidFill>
                <a:srgbClr val="FFC000"/>
              </a:solidFill>
              <a:latin typeface="黑体" panose="02010609060101010101" charset="-122"/>
              <a:ea typeface="黑体" panose="02010609060101010101" charset="-122"/>
              <a:cs typeface="+mn-cs"/>
            </a:endParaRPr>
          </a:p>
          <a:p>
            <a:pPr algn="r">
              <a:lnSpc>
                <a:spcPct val="150000"/>
              </a:lnSpc>
            </a:pPr>
            <a:r>
              <a:rPr lang="zh-CN" altLang="en-US" noProof="1">
                <a:solidFill>
                  <a:schemeClr val="tx1">
                    <a:lumMod val="65000"/>
                    <a:lumOff val="35000"/>
                  </a:schemeClr>
                </a:solidFill>
                <a:latin typeface="微软雅黑" panose="020B0503020204020204" charset="-122"/>
                <a:ea typeface="微软雅黑" panose="020B0503020204020204" charset="-122"/>
              </a:rPr>
              <a:t>没在写代码就在训练的</a:t>
            </a:r>
            <a:r>
              <a:rPr lang="zh-CN" altLang="en-US" sz="2400" b="1" noProof="1">
                <a:solidFill>
                  <a:srgbClr val="FFC000"/>
                </a:solidFill>
                <a:effectLst>
                  <a:outerShdw blurRad="38100" dist="38100" dir="2700000" algn="tl">
                    <a:srgbClr val="000000">
                      <a:alpha val="43137"/>
                    </a:srgbClr>
                  </a:outerShdw>
                </a:effectLst>
                <a:latin typeface="黑体" panose="02010609060101010101" charset="-122"/>
                <a:ea typeface="黑体" panose="02010609060101010101" charset="-122"/>
              </a:rPr>
              <a:t>举铁狂魔</a:t>
            </a:r>
            <a:endParaRPr lang="zh-CN" altLang="en-US" sz="2400" b="1" noProof="1">
              <a:solidFill>
                <a:srgbClr val="FFC000"/>
              </a:solidFill>
              <a:effectLst>
                <a:outerShdw blurRad="38100" dist="38100" dir="2700000" algn="tl">
                  <a:srgbClr val="000000">
                    <a:alpha val="43137"/>
                  </a:srgbClr>
                </a:outerShdw>
              </a:effectLst>
              <a:latin typeface="黑体" panose="02010609060101010101" charset="-122"/>
              <a:ea typeface="黑体" panose="02010609060101010101" charset="-122"/>
            </a:endParaRPr>
          </a:p>
        </p:txBody>
      </p:sp>
    </p:spTree>
  </p:cSld>
  <p:clrMapOvr>
    <a:masterClrMapping/>
  </p:clrMapOvr>
  <p:transition>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265" name="标题 1"/>
          <p:cNvSpPr>
            <a:spLocks noGrp="1"/>
          </p:cNvSpPr>
          <p:nvPr>
            <p:ph type="ctrTitle" idx="4294967295"/>
          </p:nvPr>
        </p:nvSpPr>
        <p:spPr>
          <a:xfrm>
            <a:off x="0" y="69850"/>
            <a:ext cx="3513455" cy="581660"/>
          </a:xfrm>
        </p:spPr>
        <p:txBody>
          <a:bodyPr vert="horz" anchor="ctr"/>
          <a:p>
            <a:pPr algn="l">
              <a:buClrTx/>
              <a:buSzTx/>
              <a:buFontTx/>
            </a:pPr>
            <a:r>
              <a:rPr lang="zh-CN" altLang="en-US" sz="2400" b="1" kern="1200">
                <a:solidFill>
                  <a:srgbClr val="A5A5A5"/>
                </a:solidFill>
                <a:latin typeface="微软雅黑" panose="020B0503020204020204" charset="-122"/>
                <a:ea typeface="微软雅黑" panose="020B0503020204020204" charset="-122"/>
                <a:cs typeface="+mj-cs"/>
                <a:sym typeface="微软雅黑" panose="020B0503020204020204" charset="-122"/>
              </a:rPr>
              <a:t>目录</a:t>
            </a:r>
            <a:endParaRPr lang="zh-CN" altLang="en-US" sz="2400" b="1" kern="1200">
              <a:solidFill>
                <a:srgbClr val="A5A5A5"/>
              </a:solidFill>
              <a:latin typeface="微软雅黑" panose="020B0503020204020204" charset="-122"/>
              <a:ea typeface="微软雅黑" panose="020B0503020204020204" charset="-122"/>
              <a:cs typeface="+mj-cs"/>
              <a:sym typeface="微软雅黑" panose="020B0503020204020204" charset="-122"/>
            </a:endParaRPr>
          </a:p>
        </p:txBody>
      </p:sp>
      <p:sp>
        <p:nvSpPr>
          <p:cNvPr id="11266" name="TextBox 16"/>
          <p:cNvSpPr/>
          <p:nvPr/>
        </p:nvSpPr>
        <p:spPr>
          <a:xfrm>
            <a:off x="5298440" y="948055"/>
            <a:ext cx="2125345" cy="545465"/>
          </a:xfrm>
          <a:prstGeom prst="roundRect">
            <a:avLst>
              <a:gd name="adj" fmla="val 8176"/>
            </a:avLst>
          </a:prstGeom>
          <a:noFill/>
          <a:ln w="19050" cap="flat" cmpd="sng">
            <a:solidFill>
              <a:srgbClr val="A5A5A5"/>
            </a:solidFill>
            <a:prstDash val="solid"/>
            <a:miter/>
            <a:headEnd type="none" w="med" len="med"/>
            <a:tailEnd type="none" w="med" len="med"/>
          </a:ln>
        </p:spPr>
        <p:txBody>
          <a:bodyPr wrap="none" anchor="ctr"/>
          <a:p>
            <a:pPr algn="ctr"/>
            <a:r>
              <a:rPr lang="zh-CN" altLang="en-US" sz="2400" b="1" dirty="0">
                <a:solidFill>
                  <a:srgbClr val="A5A5A5"/>
                </a:solidFill>
                <a:latin typeface="微软雅黑" panose="020B0503020204020204" charset="-122"/>
                <a:ea typeface="微软雅黑" panose="020B0503020204020204" charset="-122"/>
                <a:sym typeface="微软雅黑" panose="020B0503020204020204" charset="-122"/>
              </a:rPr>
              <a:t>请求</a:t>
            </a:r>
            <a:endParaRPr lang="zh-CN" altLang="en-US" sz="2400" b="1" dirty="0">
              <a:solidFill>
                <a:srgbClr val="A5A5A5"/>
              </a:solidFill>
              <a:latin typeface="微软雅黑" panose="020B0503020204020204" charset="-122"/>
              <a:ea typeface="微软雅黑" panose="020B0503020204020204" charset="-122"/>
              <a:sym typeface="微软雅黑" panose="020B0503020204020204" charset="-122"/>
            </a:endParaRPr>
          </a:p>
        </p:txBody>
      </p:sp>
      <p:sp>
        <p:nvSpPr>
          <p:cNvPr id="11267" name="椭圆 17"/>
          <p:cNvSpPr/>
          <p:nvPr/>
        </p:nvSpPr>
        <p:spPr>
          <a:xfrm>
            <a:off x="5099685" y="1017905"/>
            <a:ext cx="405765" cy="405765"/>
          </a:xfrm>
          <a:prstGeom prst="ellipse">
            <a:avLst/>
          </a:prstGeom>
          <a:solidFill>
            <a:schemeClr val="bg1"/>
          </a:solidFill>
          <a:ln w="19050" cap="flat" cmpd="sng">
            <a:solidFill>
              <a:srgbClr val="A5A5A5"/>
            </a:solidFill>
            <a:prstDash val="solid"/>
            <a:miter/>
            <a:headEnd type="none" w="med" len="med"/>
            <a:tailEnd type="none" w="med" len="med"/>
          </a:ln>
        </p:spPr>
        <p:txBody>
          <a:bodyPr wrap="none" anchor="ctr"/>
          <a:p>
            <a:pPr algn="ctr"/>
            <a:r>
              <a:rPr lang="en-US" altLang="zh-CN" sz="2000" b="1" dirty="0">
                <a:solidFill>
                  <a:srgbClr val="FFC000"/>
                </a:solidFill>
                <a:latin typeface="Courier New" panose="02070309020205020404" charset="0"/>
                <a:ea typeface="Segoe UI Light" panose="020B0502040204020203" charset="0"/>
                <a:cs typeface="Courier New" panose="02070309020205020404" charset="0"/>
                <a:sym typeface="Segoe UI Light" panose="020B0502040204020203" charset="0"/>
              </a:rPr>
              <a:t>1</a:t>
            </a:r>
            <a:endParaRPr lang="en-US" altLang="zh-CN" sz="2000" b="1" dirty="0">
              <a:solidFill>
                <a:srgbClr val="FFC000"/>
              </a:solidFill>
              <a:latin typeface="Courier New" panose="02070309020205020404" charset="0"/>
              <a:ea typeface="Segoe UI Light" panose="020B0502040204020203" charset="0"/>
              <a:cs typeface="Courier New" panose="02070309020205020404" charset="0"/>
              <a:sym typeface="Segoe UI Light" panose="020B0502040204020203" charset="0"/>
            </a:endParaRPr>
          </a:p>
        </p:txBody>
      </p:sp>
      <p:sp>
        <p:nvSpPr>
          <p:cNvPr id="11268" name="TextBox 18"/>
          <p:cNvSpPr/>
          <p:nvPr/>
        </p:nvSpPr>
        <p:spPr>
          <a:xfrm>
            <a:off x="5298440" y="1800225"/>
            <a:ext cx="2125345" cy="545465"/>
          </a:xfrm>
          <a:prstGeom prst="roundRect">
            <a:avLst>
              <a:gd name="adj" fmla="val 8176"/>
            </a:avLst>
          </a:prstGeom>
          <a:noFill/>
          <a:ln w="19050" cap="flat" cmpd="sng">
            <a:solidFill>
              <a:srgbClr val="A5A5A5"/>
            </a:solidFill>
            <a:prstDash val="solid"/>
            <a:miter/>
            <a:headEnd type="none" w="med" len="med"/>
            <a:tailEnd type="none" w="med" len="med"/>
          </a:ln>
        </p:spPr>
        <p:txBody>
          <a:bodyPr wrap="none" anchor="ctr"/>
          <a:p>
            <a:pPr algn="ctr"/>
            <a:r>
              <a:rPr lang="zh-CN" altLang="en-US" sz="2400" b="1" dirty="0">
                <a:solidFill>
                  <a:srgbClr val="A5A5A5"/>
                </a:solidFill>
                <a:latin typeface="微软雅黑" panose="020B0503020204020204" charset="-122"/>
                <a:ea typeface="微软雅黑" panose="020B0503020204020204" charset="-122"/>
                <a:sym typeface="微软雅黑" panose="020B0503020204020204" charset="-122"/>
              </a:rPr>
              <a:t>解析</a:t>
            </a:r>
            <a:endParaRPr lang="zh-CN" altLang="en-US" sz="2400" b="1" dirty="0">
              <a:solidFill>
                <a:srgbClr val="A5A5A5"/>
              </a:solidFill>
              <a:latin typeface="微软雅黑" panose="020B0503020204020204" charset="-122"/>
              <a:ea typeface="微软雅黑" panose="020B0503020204020204" charset="-122"/>
              <a:sym typeface="微软雅黑" panose="020B0503020204020204" charset="-122"/>
            </a:endParaRPr>
          </a:p>
        </p:txBody>
      </p:sp>
      <p:sp>
        <p:nvSpPr>
          <p:cNvPr id="11269" name="椭圆 19"/>
          <p:cNvSpPr/>
          <p:nvPr/>
        </p:nvSpPr>
        <p:spPr>
          <a:xfrm>
            <a:off x="5099685" y="1870075"/>
            <a:ext cx="405765" cy="405765"/>
          </a:xfrm>
          <a:prstGeom prst="ellipse">
            <a:avLst/>
          </a:prstGeom>
          <a:solidFill>
            <a:schemeClr val="bg1"/>
          </a:solidFill>
          <a:ln w="19050" cap="flat" cmpd="sng">
            <a:solidFill>
              <a:srgbClr val="A5A5A5"/>
            </a:solidFill>
            <a:prstDash val="solid"/>
            <a:miter/>
            <a:headEnd type="none" w="med" len="med"/>
            <a:tailEnd type="none" w="med" len="med"/>
          </a:ln>
        </p:spPr>
        <p:txBody>
          <a:bodyPr wrap="none" anchor="ctr"/>
          <a:p>
            <a:pPr algn="ctr"/>
            <a:r>
              <a:rPr lang="en-US" altLang="zh-CN" sz="2000" b="1" dirty="0">
                <a:solidFill>
                  <a:srgbClr val="FFC000"/>
                </a:solidFill>
                <a:latin typeface="Courier New" panose="02070309020205020404" charset="0"/>
                <a:ea typeface="Segoe UI Light" panose="020B0502040204020203" charset="0"/>
                <a:cs typeface="Courier New" panose="02070309020205020404" charset="0"/>
                <a:sym typeface="Segoe UI Light" panose="020B0502040204020203" charset="0"/>
              </a:rPr>
              <a:t>2</a:t>
            </a:r>
            <a:endParaRPr lang="en-US" altLang="zh-CN" sz="2000" b="1" dirty="0">
              <a:solidFill>
                <a:srgbClr val="FFC000"/>
              </a:solidFill>
              <a:latin typeface="Courier New" panose="02070309020205020404" charset="0"/>
              <a:ea typeface="Segoe UI Light" panose="020B0502040204020203" charset="0"/>
              <a:cs typeface="Courier New" panose="02070309020205020404" charset="0"/>
              <a:sym typeface="Segoe UI Light" panose="020B0502040204020203" charset="0"/>
            </a:endParaRPr>
          </a:p>
        </p:txBody>
      </p:sp>
      <p:sp>
        <p:nvSpPr>
          <p:cNvPr id="11270" name="TextBox 20"/>
          <p:cNvSpPr/>
          <p:nvPr/>
        </p:nvSpPr>
        <p:spPr>
          <a:xfrm>
            <a:off x="5290185" y="2652395"/>
            <a:ext cx="2133600" cy="545465"/>
          </a:xfrm>
          <a:prstGeom prst="roundRect">
            <a:avLst>
              <a:gd name="adj" fmla="val 8176"/>
            </a:avLst>
          </a:prstGeom>
          <a:noFill/>
          <a:ln w="19050" cap="flat" cmpd="sng">
            <a:solidFill>
              <a:srgbClr val="A5A5A5"/>
            </a:solidFill>
            <a:prstDash val="solid"/>
            <a:miter/>
            <a:headEnd type="none" w="med" len="med"/>
            <a:tailEnd type="none" w="med" len="med"/>
          </a:ln>
        </p:spPr>
        <p:txBody>
          <a:bodyPr wrap="none" anchor="ctr"/>
          <a:p>
            <a:pPr algn="ctr"/>
            <a:r>
              <a:rPr lang="zh-CN" altLang="en-US" sz="2400" b="1" dirty="0">
                <a:solidFill>
                  <a:srgbClr val="A5A5A5"/>
                </a:solidFill>
                <a:latin typeface="微软雅黑" panose="020B0503020204020204" charset="-122"/>
                <a:ea typeface="微软雅黑" panose="020B0503020204020204" charset="-122"/>
                <a:sym typeface="微软雅黑" panose="020B0503020204020204" charset="-122"/>
              </a:rPr>
              <a:t>种树</a:t>
            </a:r>
            <a:endParaRPr lang="zh-CN" altLang="en-US" sz="2400" b="1" dirty="0">
              <a:solidFill>
                <a:srgbClr val="A5A5A5"/>
              </a:solidFill>
              <a:latin typeface="微软雅黑" panose="020B0503020204020204" charset="-122"/>
              <a:ea typeface="微软雅黑" panose="020B0503020204020204" charset="-122"/>
              <a:sym typeface="微软雅黑" panose="020B0503020204020204" charset="-122"/>
            </a:endParaRPr>
          </a:p>
        </p:txBody>
      </p:sp>
      <p:sp>
        <p:nvSpPr>
          <p:cNvPr id="11271" name="椭圆 21"/>
          <p:cNvSpPr/>
          <p:nvPr/>
        </p:nvSpPr>
        <p:spPr>
          <a:xfrm>
            <a:off x="5099685" y="2722245"/>
            <a:ext cx="405765" cy="405765"/>
          </a:xfrm>
          <a:prstGeom prst="ellipse">
            <a:avLst/>
          </a:prstGeom>
          <a:solidFill>
            <a:schemeClr val="bg1"/>
          </a:solidFill>
          <a:ln w="19050" cap="flat" cmpd="sng">
            <a:solidFill>
              <a:srgbClr val="A5A5A5"/>
            </a:solidFill>
            <a:prstDash val="solid"/>
            <a:miter/>
            <a:headEnd type="none" w="med" len="med"/>
            <a:tailEnd type="none" w="med" len="med"/>
          </a:ln>
        </p:spPr>
        <p:txBody>
          <a:bodyPr wrap="none" anchor="ctr"/>
          <a:p>
            <a:pPr algn="ctr"/>
            <a:r>
              <a:rPr lang="en-US" altLang="zh-CN" sz="2000" b="1" dirty="0">
                <a:solidFill>
                  <a:srgbClr val="FFC000"/>
                </a:solidFill>
                <a:latin typeface="Courier New" panose="02070309020205020404" charset="0"/>
                <a:ea typeface="Segoe UI Light" panose="020B0502040204020203" charset="0"/>
                <a:cs typeface="Courier New" panose="02070309020205020404" charset="0"/>
                <a:sym typeface="Segoe UI Light" panose="020B0502040204020203" charset="0"/>
              </a:rPr>
              <a:t>3</a:t>
            </a:r>
            <a:endParaRPr lang="en-US" altLang="zh-CN" sz="2000" b="1" dirty="0">
              <a:solidFill>
                <a:srgbClr val="FFC000"/>
              </a:solidFill>
              <a:latin typeface="Courier New" panose="02070309020205020404" charset="0"/>
              <a:ea typeface="Segoe UI Light" panose="020B0502040204020203" charset="0"/>
              <a:cs typeface="Courier New" panose="02070309020205020404" charset="0"/>
              <a:sym typeface="Segoe UI Light" panose="020B0502040204020203" charset="0"/>
            </a:endParaRPr>
          </a:p>
        </p:txBody>
      </p:sp>
      <p:sp>
        <p:nvSpPr>
          <p:cNvPr id="11272" name="TextBox 22"/>
          <p:cNvSpPr/>
          <p:nvPr/>
        </p:nvSpPr>
        <p:spPr>
          <a:xfrm>
            <a:off x="5290185" y="3504565"/>
            <a:ext cx="2133600" cy="545465"/>
          </a:xfrm>
          <a:prstGeom prst="roundRect">
            <a:avLst>
              <a:gd name="adj" fmla="val 8176"/>
            </a:avLst>
          </a:prstGeom>
          <a:noFill/>
          <a:ln w="19050" cap="flat" cmpd="sng">
            <a:solidFill>
              <a:srgbClr val="A5A5A5"/>
            </a:solidFill>
            <a:prstDash val="solid"/>
            <a:miter/>
            <a:headEnd type="none" w="med" len="med"/>
            <a:tailEnd type="none" w="med" len="med"/>
          </a:ln>
        </p:spPr>
        <p:txBody>
          <a:bodyPr wrap="none" anchor="ctr"/>
          <a:p>
            <a:pPr algn="ctr"/>
            <a:r>
              <a:rPr lang="zh-CN" altLang="en-US" sz="2400" b="1" dirty="0">
                <a:solidFill>
                  <a:srgbClr val="A5A5A5"/>
                </a:solidFill>
                <a:latin typeface="微软雅黑" panose="020B0503020204020204" charset="-122"/>
                <a:ea typeface="微软雅黑" panose="020B0503020204020204" charset="-122"/>
                <a:sym typeface="微软雅黑" panose="020B0503020204020204" charset="-122"/>
              </a:rPr>
              <a:t>画画</a:t>
            </a:r>
            <a:endParaRPr lang="zh-CN" altLang="en-US" sz="2400" b="1" dirty="0">
              <a:solidFill>
                <a:srgbClr val="A5A5A5"/>
              </a:solidFill>
              <a:latin typeface="微软雅黑" panose="020B0503020204020204" charset="-122"/>
              <a:ea typeface="微软雅黑" panose="020B0503020204020204" charset="-122"/>
              <a:sym typeface="微软雅黑" panose="020B0503020204020204" charset="-122"/>
            </a:endParaRPr>
          </a:p>
        </p:txBody>
      </p:sp>
      <p:sp>
        <p:nvSpPr>
          <p:cNvPr id="11273" name="椭圆 23"/>
          <p:cNvSpPr/>
          <p:nvPr/>
        </p:nvSpPr>
        <p:spPr>
          <a:xfrm>
            <a:off x="5099685" y="3574415"/>
            <a:ext cx="405765" cy="405765"/>
          </a:xfrm>
          <a:prstGeom prst="ellipse">
            <a:avLst/>
          </a:prstGeom>
          <a:solidFill>
            <a:schemeClr val="bg1"/>
          </a:solidFill>
          <a:ln w="19050" cap="flat" cmpd="sng">
            <a:solidFill>
              <a:srgbClr val="A5A5A5"/>
            </a:solidFill>
            <a:prstDash val="solid"/>
            <a:miter/>
            <a:headEnd type="none" w="med" len="med"/>
            <a:tailEnd type="none" w="med" len="med"/>
          </a:ln>
        </p:spPr>
        <p:txBody>
          <a:bodyPr wrap="none" anchor="ctr"/>
          <a:p>
            <a:pPr algn="ctr"/>
            <a:r>
              <a:rPr lang="en-US" altLang="zh-CN" sz="2000" b="1" dirty="0">
                <a:solidFill>
                  <a:srgbClr val="FFC000"/>
                </a:solidFill>
                <a:latin typeface="Courier New" panose="02070309020205020404" charset="0"/>
                <a:ea typeface="Segoe UI Light" panose="020B0502040204020203" charset="0"/>
                <a:cs typeface="Courier New" panose="02070309020205020404" charset="0"/>
                <a:sym typeface="Segoe UI Light" panose="020B0502040204020203" charset="0"/>
              </a:rPr>
              <a:t>4</a:t>
            </a:r>
            <a:endParaRPr lang="en-US" altLang="zh-CN" sz="2000" b="1" dirty="0">
              <a:solidFill>
                <a:srgbClr val="FFC000"/>
              </a:solidFill>
              <a:latin typeface="Courier New" panose="02070309020205020404" charset="0"/>
              <a:ea typeface="Segoe UI Light" panose="020B0502040204020203" charset="0"/>
              <a:cs typeface="Courier New" panose="02070309020205020404" charset="0"/>
              <a:sym typeface="Segoe UI Light" panose="020B0502040204020203" charset="0"/>
            </a:endParaRPr>
          </a:p>
        </p:txBody>
      </p:sp>
      <p:sp>
        <p:nvSpPr>
          <p:cNvPr id="11274" name="矩形 24"/>
          <p:cNvSpPr/>
          <p:nvPr/>
        </p:nvSpPr>
        <p:spPr>
          <a:xfrm>
            <a:off x="935673" y="271145"/>
            <a:ext cx="1160780" cy="306705"/>
          </a:xfrm>
          <a:prstGeom prst="rect">
            <a:avLst/>
          </a:prstGeom>
          <a:noFill/>
          <a:ln w="9525">
            <a:noFill/>
          </a:ln>
        </p:spPr>
        <p:txBody>
          <a:bodyPr wrap="none" anchor="t">
            <a:spAutoFit/>
          </a:bodyPr>
          <a:p>
            <a:r>
              <a:rPr lang="en-US" altLang="zh-CN" b="1" dirty="0">
                <a:solidFill>
                  <a:srgbClr val="FFC000"/>
                </a:solidFill>
                <a:latin typeface="Arial" panose="020B0604020202020204" pitchFamily="34" charset="0"/>
                <a:ea typeface="微软雅黑" panose="020B0503020204020204" charset="-122"/>
                <a:sym typeface="Segoe UI Light" panose="020B0502040204020203" charset="0"/>
              </a:rPr>
              <a:t>CONTENTS</a:t>
            </a:r>
            <a:endParaRPr lang="zh-CN" altLang="en-US" b="1" dirty="0">
              <a:solidFill>
                <a:srgbClr val="FFC000"/>
              </a:solidFill>
              <a:latin typeface="Calibri" panose="020F0502020204030204" charset="0"/>
              <a:ea typeface="宋体" panose="02010600030101010101" pitchFamily="2" charset="-122"/>
              <a:sym typeface="宋体" panose="02010600030101010101" pitchFamily="2" charset="-122"/>
            </a:endParaRPr>
          </a:p>
        </p:txBody>
      </p:sp>
      <p:pic>
        <p:nvPicPr>
          <p:cNvPr id="11275" name="图片 1" descr="header-graphic"/>
          <p:cNvPicPr>
            <a:picLocks noChangeAspect="1"/>
          </p:cNvPicPr>
          <p:nvPr/>
        </p:nvPicPr>
        <p:blipFill>
          <a:blip r:embed="rId1"/>
          <a:stretch>
            <a:fillRect/>
          </a:stretch>
        </p:blipFill>
        <p:spPr>
          <a:xfrm>
            <a:off x="495300" y="881380"/>
            <a:ext cx="4105275" cy="3168650"/>
          </a:xfrm>
          <a:prstGeom prst="rect">
            <a:avLst/>
          </a:prstGeom>
          <a:noFill/>
          <a:ln w="9525">
            <a:noFill/>
          </a:ln>
        </p:spPr>
      </p:pic>
    </p:spTree>
  </p:cSld>
  <p:clrMapOvr>
    <a:masterClrMapping/>
  </p:clrMapOvr>
  <p:transition>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矩形 2"/>
          <p:cNvSpPr/>
          <p:nvPr/>
        </p:nvSpPr>
        <p:spPr>
          <a:xfrm>
            <a:off x="2026285" y="1099820"/>
            <a:ext cx="4688840" cy="2915920"/>
          </a:xfrm>
          <a:prstGeom prst="rect">
            <a:avLst/>
          </a:prstGeom>
          <a:solidFill>
            <a:srgbClr val="597EE6"/>
          </a:solidFill>
          <a:ln>
            <a:noFill/>
          </a:ln>
        </p:spPr>
        <p:style>
          <a:lnRef idx="2">
            <a:schemeClr val="accent1">
              <a:shade val="50000"/>
            </a:schemeClr>
          </a:lnRef>
          <a:fillRef idx="1">
            <a:schemeClr val="accent1"/>
          </a:fillRef>
          <a:effectRef idx="0">
            <a:schemeClr val="accent1"/>
          </a:effectRef>
          <a:fontRef idx="minor">
            <a:schemeClr val="lt1"/>
          </a:fontRef>
        </p:style>
        <p:txBody>
          <a:bodyPr lIns="91298" tIns="45649" rIns="91298" bIns="45649" rtlCol="0" anchor="ctr"/>
          <a:p>
            <a:pPr algn="ctr" fontAlgn="base"/>
            <a:endParaRPr lang="zh-CN" altLang="en-US" strike="noStrike" noProof="1"/>
          </a:p>
        </p:txBody>
      </p:sp>
      <p:pic>
        <p:nvPicPr>
          <p:cNvPr id="33" name="Google Shape;105;p23"/>
          <p:cNvPicPr preferRelativeResize="0"/>
          <p:nvPr/>
        </p:nvPicPr>
        <p:blipFill>
          <a:blip r:embed="rId1"/>
          <a:stretch>
            <a:fillRect/>
          </a:stretch>
        </p:blipFill>
        <p:spPr>
          <a:xfrm>
            <a:off x="1297940" y="859790"/>
            <a:ext cx="6145530" cy="3608705"/>
          </a:xfrm>
          <a:prstGeom prst="rect">
            <a:avLst/>
          </a:prstGeom>
          <a:noFill/>
          <a:ln>
            <a:noFill/>
          </a:ln>
        </p:spPr>
      </p:pic>
      <p:sp>
        <p:nvSpPr>
          <p:cNvPr id="11265" name="标题 1"/>
          <p:cNvSpPr>
            <a:spLocks noGrp="1"/>
          </p:cNvSpPr>
          <p:nvPr>
            <p:ph type="ctrTitle" idx="4294967295"/>
          </p:nvPr>
        </p:nvSpPr>
        <p:spPr>
          <a:xfrm>
            <a:off x="0" y="69850"/>
            <a:ext cx="3856990" cy="581660"/>
          </a:xfrm>
        </p:spPr>
        <p:txBody>
          <a:bodyPr vert="horz" anchor="ctr"/>
          <a:p>
            <a:pPr algn="l">
              <a:buClrTx/>
              <a:buSzTx/>
              <a:buFontTx/>
            </a:pPr>
            <a:r>
              <a:rPr lang="zh-CN" altLang="en-US" sz="2400" b="1" kern="1200">
                <a:solidFill>
                  <a:srgbClr val="A5A5A5"/>
                </a:solidFill>
                <a:latin typeface="微软雅黑" panose="020B0503020204020204" charset="-122"/>
                <a:ea typeface="微软雅黑" panose="020B0503020204020204" charset="-122"/>
                <a:cs typeface="+mj-cs"/>
                <a:sym typeface="微软雅黑" panose="020B0503020204020204" charset="-122"/>
              </a:rPr>
              <a:t>输入网址后会发生什么</a:t>
            </a:r>
            <a:endParaRPr lang="zh-CN" altLang="en-US" sz="2400" b="1" kern="1200">
              <a:solidFill>
                <a:srgbClr val="A5A5A5"/>
              </a:solidFill>
              <a:latin typeface="微软雅黑" panose="020B0503020204020204" charset="-122"/>
              <a:ea typeface="微软雅黑" panose="020B0503020204020204" charset="-122"/>
              <a:cs typeface="+mj-cs"/>
              <a:sym typeface="微软雅黑" panose="020B0503020204020204" charset="-122"/>
            </a:endParaRPr>
          </a:p>
        </p:txBody>
      </p:sp>
      <p:sp>
        <p:nvSpPr>
          <p:cNvPr id="6" name="圆角矩形 5"/>
          <p:cNvSpPr/>
          <p:nvPr/>
        </p:nvSpPr>
        <p:spPr>
          <a:xfrm>
            <a:off x="2425065" y="1226820"/>
            <a:ext cx="3967480" cy="2659380"/>
          </a:xfrm>
          <a:prstGeom prst="roundRect">
            <a:avLst>
              <a:gd name="adj" fmla="val 1942"/>
            </a:avLst>
          </a:prstGeom>
          <a:solidFill>
            <a:srgbClr val="E5E1D6"/>
          </a:solidFill>
          <a:ln>
            <a:noFill/>
          </a:ln>
        </p:spPr>
        <p:style>
          <a:lnRef idx="2">
            <a:schemeClr val="accent1">
              <a:shade val="50000"/>
            </a:schemeClr>
          </a:lnRef>
          <a:fillRef idx="1">
            <a:schemeClr val="accent1"/>
          </a:fillRef>
          <a:effectRef idx="0">
            <a:schemeClr val="accent1"/>
          </a:effectRef>
          <a:fontRef idx="minor">
            <a:schemeClr val="lt1"/>
          </a:fontRef>
        </p:style>
        <p:txBody>
          <a:bodyPr lIns="91298" tIns="45649" rIns="91298" bIns="45649" rtlCol="0" anchor="ctr"/>
          <a:p>
            <a:pPr algn="ctr" fontAlgn="base"/>
            <a:endParaRPr lang="zh-CN" altLang="en-US" strike="noStrike" noProof="1"/>
          </a:p>
        </p:txBody>
      </p:sp>
      <p:sp>
        <p:nvSpPr>
          <p:cNvPr id="10" name="矩形 9"/>
          <p:cNvSpPr/>
          <p:nvPr/>
        </p:nvSpPr>
        <p:spPr>
          <a:xfrm>
            <a:off x="2927985" y="1517650"/>
            <a:ext cx="3390265" cy="23685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lIns="91298" tIns="45649" rIns="91298" bIns="45649" rtlCol="0" anchor="ctr"/>
          <a:p>
            <a:pPr algn="ctr" fontAlgn="base"/>
            <a:endParaRPr lang="zh-CN" altLang="en-US" strike="noStrike" noProof="1"/>
          </a:p>
        </p:txBody>
      </p:sp>
      <p:pic>
        <p:nvPicPr>
          <p:cNvPr id="21" name="图片 20" descr="头像"/>
          <p:cNvPicPr>
            <a:picLocks noChangeAspect="1"/>
          </p:cNvPicPr>
          <p:nvPr/>
        </p:nvPicPr>
        <p:blipFill>
          <a:blip r:embed="rId2"/>
          <a:stretch>
            <a:fillRect/>
          </a:stretch>
        </p:blipFill>
        <p:spPr>
          <a:xfrm>
            <a:off x="2534285" y="1490345"/>
            <a:ext cx="268605" cy="268605"/>
          </a:xfrm>
          <a:prstGeom prst="ellipse">
            <a:avLst/>
          </a:prstGeom>
          <a:ln w="12700">
            <a:solidFill>
              <a:schemeClr val="bg1"/>
            </a:solidFill>
          </a:ln>
        </p:spPr>
      </p:pic>
      <p:sp>
        <p:nvSpPr>
          <p:cNvPr id="22" name="矩形 21"/>
          <p:cNvSpPr/>
          <p:nvPr/>
        </p:nvSpPr>
        <p:spPr>
          <a:xfrm>
            <a:off x="2534285" y="1826895"/>
            <a:ext cx="3783965" cy="198437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lIns="91298" tIns="45649" rIns="91298" bIns="45649" rtlCol="0" anchor="ctr"/>
          <a:p>
            <a:pPr algn="ctr" fontAlgn="base"/>
            <a:endParaRPr lang="zh-CN" altLang="en-US" strike="noStrike" noProof="1"/>
          </a:p>
        </p:txBody>
      </p:sp>
      <p:sp>
        <p:nvSpPr>
          <p:cNvPr id="24" name="文本框 23"/>
          <p:cNvSpPr txBox="1"/>
          <p:nvPr/>
        </p:nvSpPr>
        <p:spPr>
          <a:xfrm>
            <a:off x="2927668" y="1513523"/>
            <a:ext cx="2182812" cy="245110"/>
          </a:xfrm>
          <a:prstGeom prst="rect">
            <a:avLst/>
          </a:prstGeom>
          <a:noFill/>
          <a:ln w="9525">
            <a:noFill/>
          </a:ln>
        </p:spPr>
        <p:txBody>
          <a:bodyPr wrap="square" anchor="t">
            <a:spAutoFit/>
          </a:bodyPr>
          <a:p>
            <a:r>
              <a:rPr lang="en-US" altLang="zh-CN" sz="1000">
                <a:latin typeface="Arial" panose="020B0604020202020204" pitchFamily="34" charset="0"/>
                <a:ea typeface="宋体" panose="02010600030101010101" pitchFamily="2" charset="-122"/>
              </a:rPr>
              <a:t>www.dashspace.cn</a:t>
            </a:r>
            <a:endParaRPr lang="en-US" altLang="zh-CN" sz="1000">
              <a:latin typeface="Arial" panose="020B0604020202020204" pitchFamily="34" charset="0"/>
              <a:ea typeface="宋体" panose="02010600030101010101" pitchFamily="2" charset="-122"/>
            </a:endParaRPr>
          </a:p>
        </p:txBody>
      </p:sp>
      <p:grpSp>
        <p:nvGrpSpPr>
          <p:cNvPr id="25" name="组合 24"/>
          <p:cNvGrpSpPr/>
          <p:nvPr/>
        </p:nvGrpSpPr>
        <p:grpSpPr>
          <a:xfrm>
            <a:off x="2586463" y="1918335"/>
            <a:ext cx="3653047" cy="1786255"/>
            <a:chOff x="4250" y="3945"/>
            <a:chExt cx="6581" cy="3236"/>
          </a:xfrm>
        </p:grpSpPr>
        <p:sp>
          <p:nvSpPr>
            <p:cNvPr id="26" name="单圆角矩形 25"/>
            <p:cNvSpPr/>
            <p:nvPr/>
          </p:nvSpPr>
          <p:spPr>
            <a:xfrm>
              <a:off x="6035" y="5189"/>
              <a:ext cx="2332" cy="160"/>
            </a:xfrm>
            <a:prstGeom prst="round1Rect">
              <a:avLst/>
            </a:prstGeom>
            <a:solidFill>
              <a:srgbClr val="030303"/>
            </a:solidFill>
            <a:ln>
              <a:noFill/>
            </a:ln>
          </p:spPr>
          <p:style>
            <a:lnRef idx="2">
              <a:schemeClr val="accent1">
                <a:shade val="50000"/>
              </a:schemeClr>
            </a:lnRef>
            <a:fillRef idx="1">
              <a:schemeClr val="accent1"/>
            </a:fillRef>
            <a:effectRef idx="0">
              <a:schemeClr val="accent1"/>
            </a:effectRef>
            <a:fontRef idx="minor">
              <a:schemeClr val="lt1"/>
            </a:fontRef>
          </p:style>
          <p:txBody>
            <a:bodyPr lIns="91298" tIns="45649" rIns="91298" bIns="45649" rtlCol="0" anchor="ctr"/>
            <a:p>
              <a:pPr algn="ctr" fontAlgn="base"/>
              <a:endParaRPr lang="zh-CN" altLang="en-US" strike="noStrike" noProof="1"/>
            </a:p>
          </p:txBody>
        </p:sp>
        <p:sp>
          <p:nvSpPr>
            <p:cNvPr id="27" name="矩形 26"/>
            <p:cNvSpPr/>
            <p:nvPr/>
          </p:nvSpPr>
          <p:spPr>
            <a:xfrm>
              <a:off x="4250" y="3945"/>
              <a:ext cx="6581" cy="3236"/>
            </a:xfrm>
            <a:prstGeom prst="rect">
              <a:avLst/>
            </a:prstGeom>
            <a:solidFill>
              <a:srgbClr val="FBFB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sp>
          <p:nvSpPr>
            <p:cNvPr id="28" name="文本框 9"/>
            <p:cNvSpPr txBox="1"/>
            <p:nvPr/>
          </p:nvSpPr>
          <p:spPr>
            <a:xfrm>
              <a:off x="4865" y="5004"/>
              <a:ext cx="4872" cy="499"/>
            </a:xfrm>
            <a:prstGeom prst="rect">
              <a:avLst/>
            </a:prstGeom>
            <a:noFill/>
            <a:ln w="9525">
              <a:noFill/>
            </a:ln>
          </p:spPr>
          <p:txBody>
            <a:bodyPr wrap="square" anchor="t">
              <a:spAutoFit/>
            </a:bodyPr>
            <a:p>
              <a:r>
                <a:rPr lang="zh-CN" altLang="en-US" sz="1200">
                  <a:latin typeface="微软雅黑" panose="020B0503020204020204" charset="-122"/>
                  <a:ea typeface="微软雅黑" panose="020B0503020204020204" charset="-122"/>
                </a:rPr>
                <a:t>此页面已经崩溃，无法正确显示</a:t>
              </a:r>
              <a:endParaRPr lang="zh-CN" altLang="en-US" sz="1200">
                <a:latin typeface="微软雅黑" panose="020B0503020204020204" charset="-122"/>
                <a:ea typeface="微软雅黑" panose="020B0503020204020204" charset="-122"/>
              </a:endParaRPr>
            </a:p>
          </p:txBody>
        </p:sp>
        <p:sp>
          <p:nvSpPr>
            <p:cNvPr id="29" name="矩形 28"/>
            <p:cNvSpPr/>
            <p:nvPr/>
          </p:nvSpPr>
          <p:spPr>
            <a:xfrm>
              <a:off x="5016" y="6070"/>
              <a:ext cx="1605" cy="453"/>
            </a:xfrm>
            <a:prstGeom prst="rect">
              <a:avLst/>
            </a:prstGeom>
            <a:solidFill>
              <a:srgbClr val="5D96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r>
                <a:rPr lang="zh-CN" altLang="en-US" sz="900" strike="noStrike" noProof="1">
                  <a:latin typeface="微软雅黑" panose="020B0503020204020204" charset="-122"/>
                  <a:ea typeface="微软雅黑" panose="020B0503020204020204" charset="-122"/>
                </a:rPr>
                <a:t>重新加载</a:t>
              </a:r>
              <a:endParaRPr lang="zh-CN" altLang="en-US" sz="900" strike="noStrike" noProof="1">
                <a:latin typeface="微软雅黑" panose="020B0503020204020204" charset="-122"/>
                <a:ea typeface="微软雅黑" panose="020B0503020204020204" charset="-122"/>
              </a:endParaRPr>
            </a:p>
          </p:txBody>
        </p:sp>
        <p:sp>
          <p:nvSpPr>
            <p:cNvPr id="30" name="矩形 29"/>
            <p:cNvSpPr/>
            <p:nvPr/>
          </p:nvSpPr>
          <p:spPr>
            <a:xfrm>
              <a:off x="6925" y="6070"/>
              <a:ext cx="1605" cy="453"/>
            </a:xfrm>
            <a:prstGeom prst="rect">
              <a:avLst/>
            </a:prstGeom>
            <a:solidFill>
              <a:srgbClr val="5D96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r>
                <a:rPr lang="zh-CN" altLang="en-US" sz="900" strike="noStrike" noProof="1">
                  <a:latin typeface="微软雅黑" panose="020B0503020204020204" charset="-122"/>
                  <a:ea typeface="微软雅黑" panose="020B0503020204020204" charset="-122"/>
                </a:rPr>
                <a:t>问题反馈</a:t>
              </a:r>
              <a:endParaRPr lang="zh-CN" altLang="en-US" sz="900" strike="noStrike" noProof="1">
                <a:latin typeface="微软雅黑" panose="020B0503020204020204" charset="-122"/>
                <a:ea typeface="微软雅黑" panose="020B0503020204020204" charset="-122"/>
              </a:endParaRPr>
            </a:p>
          </p:txBody>
        </p:sp>
        <p:sp>
          <p:nvSpPr>
            <p:cNvPr id="31" name="文本框 20"/>
            <p:cNvSpPr txBox="1"/>
            <p:nvPr/>
          </p:nvSpPr>
          <p:spPr>
            <a:xfrm>
              <a:off x="4865" y="5532"/>
              <a:ext cx="5734" cy="416"/>
            </a:xfrm>
            <a:prstGeom prst="rect">
              <a:avLst/>
            </a:prstGeom>
            <a:noFill/>
            <a:ln w="9525">
              <a:noFill/>
            </a:ln>
          </p:spPr>
          <p:txBody>
            <a:bodyPr wrap="square" anchor="t">
              <a:spAutoFit/>
            </a:bodyPr>
            <a:p>
              <a:r>
                <a:rPr lang="zh-CN" altLang="en-US" sz="900">
                  <a:solidFill>
                    <a:srgbClr val="7F7F7F"/>
                  </a:solidFill>
                  <a:latin typeface="微软雅黑" panose="020B0503020204020204" charset="-122"/>
                  <a:ea typeface="微软雅黑" panose="020B0503020204020204" charset="-122"/>
                </a:rPr>
                <a:t>显示此页面时出了问题，关闭不需要的应用可能有帮助。</a:t>
              </a:r>
              <a:endParaRPr lang="zh-CN" altLang="en-US" sz="900">
                <a:solidFill>
                  <a:srgbClr val="7F7F7F"/>
                </a:solidFill>
                <a:latin typeface="微软雅黑" panose="020B0503020204020204" charset="-122"/>
                <a:ea typeface="微软雅黑" panose="020B0503020204020204" charset="-122"/>
              </a:endParaRPr>
            </a:p>
          </p:txBody>
        </p:sp>
        <p:pic>
          <p:nvPicPr>
            <p:cNvPr id="32" name="图片 21" descr="线框加载失败代替icon"/>
            <p:cNvPicPr>
              <a:picLocks noChangeAspect="1"/>
            </p:cNvPicPr>
            <p:nvPr/>
          </p:nvPicPr>
          <p:blipFill>
            <a:blip r:embed="rId3"/>
            <a:stretch>
              <a:fillRect/>
            </a:stretch>
          </p:blipFill>
          <p:spPr>
            <a:xfrm>
              <a:off x="4978" y="4149"/>
              <a:ext cx="855" cy="855"/>
            </a:xfrm>
            <a:prstGeom prst="rect">
              <a:avLst/>
            </a:prstGeom>
            <a:noFill/>
            <a:ln w="9525">
              <a:noFill/>
            </a:ln>
          </p:spPr>
        </p:pic>
      </p:grpSp>
      <p:sp>
        <p:nvSpPr>
          <p:cNvPr id="34" name="椭圆 33"/>
          <p:cNvSpPr/>
          <p:nvPr/>
        </p:nvSpPr>
        <p:spPr>
          <a:xfrm>
            <a:off x="2534285" y="1276350"/>
            <a:ext cx="86400" cy="86400"/>
          </a:xfrm>
          <a:prstGeom prst="ellipse">
            <a:avLst/>
          </a:prstGeom>
          <a:solidFill>
            <a:srgbClr val="EA4335"/>
          </a:solidFill>
          <a:ln>
            <a:noFill/>
          </a:ln>
          <a:effectLst>
            <a:outerShdw blurRad="50800" dist="38100" dir="2700000" algn="tl" rotWithShape="0">
              <a:prstClr val="black">
                <a:alpha val="40000"/>
              </a:prstClr>
            </a:outerShdw>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5" name="椭圆 34"/>
          <p:cNvSpPr/>
          <p:nvPr/>
        </p:nvSpPr>
        <p:spPr>
          <a:xfrm>
            <a:off x="2687995" y="1276350"/>
            <a:ext cx="86360" cy="86400"/>
          </a:xfrm>
          <a:prstGeom prst="ellipse">
            <a:avLst/>
          </a:prstGeom>
          <a:solidFill>
            <a:srgbClr val="FBBC0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6" name="椭圆 35"/>
          <p:cNvSpPr/>
          <p:nvPr/>
        </p:nvSpPr>
        <p:spPr>
          <a:xfrm>
            <a:off x="2841665" y="1276350"/>
            <a:ext cx="86360" cy="86400"/>
          </a:xfrm>
          <a:prstGeom prst="ellipse">
            <a:avLst/>
          </a:prstGeom>
          <a:solidFill>
            <a:srgbClr val="00B050"/>
          </a:solidFill>
          <a:ln>
            <a:noFill/>
          </a:ln>
          <a:effectLst>
            <a:outerShdw blurRad="50800" dist="38100" dir="2700000" algn="tl" rotWithShape="0">
              <a:prstClr val="black">
                <a:alpha val="40000"/>
              </a:prstClr>
            </a:outerShdw>
            <a:reflection blurRad="6350" stA="50000" endA="300" endPos="5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4"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5361" name="图片 2"/>
          <p:cNvPicPr>
            <a:picLocks noChangeAspect="1"/>
          </p:cNvPicPr>
          <p:nvPr/>
        </p:nvPicPr>
        <p:blipFill>
          <a:blip r:embed="rId1"/>
          <a:srcRect b="10212"/>
          <a:stretch>
            <a:fillRect/>
          </a:stretch>
        </p:blipFill>
        <p:spPr>
          <a:xfrm>
            <a:off x="3133725" y="169545"/>
            <a:ext cx="2876550" cy="5024755"/>
          </a:xfrm>
          <a:prstGeom prst="rect">
            <a:avLst/>
          </a:prstGeom>
          <a:noFill/>
          <a:ln w="9525">
            <a:noFill/>
          </a:ln>
        </p:spPr>
      </p:pic>
      <p:pic>
        <p:nvPicPr>
          <p:cNvPr id="15362" name="图片 3" descr="头像"/>
          <p:cNvPicPr>
            <a:picLocks noChangeAspect="1"/>
          </p:cNvPicPr>
          <p:nvPr/>
        </p:nvPicPr>
        <p:blipFill>
          <a:blip r:embed="rId2"/>
          <a:stretch>
            <a:fillRect/>
          </a:stretch>
        </p:blipFill>
        <p:spPr>
          <a:xfrm>
            <a:off x="5559425" y="1141095"/>
            <a:ext cx="225425" cy="227013"/>
          </a:xfrm>
          <a:prstGeom prst="rect">
            <a:avLst/>
          </a:prstGeom>
          <a:noFill/>
          <a:ln w="57150" cap="flat" cmpd="sng">
            <a:solidFill>
              <a:schemeClr val="bg1"/>
            </a:solidFill>
            <a:prstDash val="solid"/>
            <a:round/>
            <a:headEnd type="none" w="med" len="med"/>
            <a:tailEnd type="none" w="med" len="med"/>
          </a:ln>
        </p:spPr>
      </p:pic>
      <p:cxnSp>
        <p:nvCxnSpPr>
          <p:cNvPr id="6" name="直接连接符 5"/>
          <p:cNvCxnSpPr/>
          <p:nvPr/>
        </p:nvCxnSpPr>
        <p:spPr>
          <a:xfrm>
            <a:off x="3206750" y="1074420"/>
            <a:ext cx="2684463"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5364" name="文本框 6"/>
          <p:cNvSpPr txBox="1"/>
          <p:nvPr/>
        </p:nvSpPr>
        <p:spPr>
          <a:xfrm>
            <a:off x="3265488" y="742633"/>
            <a:ext cx="2605087" cy="274637"/>
          </a:xfrm>
          <a:prstGeom prst="rect">
            <a:avLst/>
          </a:prstGeom>
          <a:noFill/>
          <a:ln w="9525">
            <a:noFill/>
          </a:ln>
        </p:spPr>
        <p:txBody>
          <a:bodyPr wrap="square" anchor="t">
            <a:spAutoFit/>
          </a:bodyPr>
          <a:p>
            <a:pPr algn="ctr"/>
            <a:r>
              <a:rPr lang="en-US" altLang="zh-CN" sz="1200">
                <a:solidFill>
                  <a:srgbClr val="595959"/>
                </a:solidFill>
                <a:latin typeface="微软雅黑" panose="020B0503020204020204" charset="-122"/>
                <a:ea typeface="微软雅黑" panose="020B0503020204020204" charset="-122"/>
              </a:rPr>
              <a:t>DNS</a:t>
            </a:r>
            <a:r>
              <a:rPr lang="zh-CN" altLang="en-US" sz="1200">
                <a:solidFill>
                  <a:srgbClr val="595959"/>
                </a:solidFill>
                <a:latin typeface="微软雅黑" panose="020B0503020204020204" charset="-122"/>
                <a:ea typeface="微软雅黑" panose="020B0503020204020204" charset="-122"/>
              </a:rPr>
              <a:t>解析器</a:t>
            </a:r>
            <a:endParaRPr lang="zh-CN" altLang="en-US" sz="1200">
              <a:solidFill>
                <a:srgbClr val="595959"/>
              </a:solidFill>
              <a:latin typeface="微软雅黑" panose="020B0503020204020204" charset="-122"/>
              <a:ea typeface="微软雅黑" panose="020B0503020204020204" charset="-122"/>
            </a:endParaRPr>
          </a:p>
        </p:txBody>
      </p:sp>
      <p:pic>
        <p:nvPicPr>
          <p:cNvPr id="15365" name="图片 7" descr="机器人"/>
          <p:cNvPicPr>
            <a:picLocks noChangeAspect="1"/>
          </p:cNvPicPr>
          <p:nvPr/>
        </p:nvPicPr>
        <p:blipFill>
          <a:blip r:embed="rId3"/>
          <a:stretch>
            <a:fillRect/>
          </a:stretch>
        </p:blipFill>
        <p:spPr>
          <a:xfrm>
            <a:off x="3311525" y="1368108"/>
            <a:ext cx="241300" cy="242887"/>
          </a:xfrm>
          <a:prstGeom prst="rect">
            <a:avLst/>
          </a:prstGeom>
          <a:noFill/>
          <a:ln w="19050">
            <a:noFill/>
          </a:ln>
        </p:spPr>
      </p:pic>
      <p:sp>
        <p:nvSpPr>
          <p:cNvPr id="9" name="矩形标注 8"/>
          <p:cNvSpPr/>
          <p:nvPr/>
        </p:nvSpPr>
        <p:spPr>
          <a:xfrm>
            <a:off x="3973513" y="1141095"/>
            <a:ext cx="1517650" cy="212725"/>
          </a:xfrm>
          <a:prstGeom prst="wedgeRectCallout">
            <a:avLst>
              <a:gd name="adj1" fmla="val 53384"/>
              <a:gd name="adj2" fmla="val 18309"/>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r>
              <a:rPr lang="en-US" altLang="zh-CN" sz="800" strike="noStrike" noProof="1">
                <a:latin typeface="微软雅黑" panose="020B0503020204020204" charset="-122"/>
                <a:ea typeface="微软雅黑" panose="020B0503020204020204" charset="-122"/>
                <a:cs typeface="微软雅黑" panose="020B0503020204020204" charset="-122"/>
              </a:rPr>
              <a:t>www.dashspace.cn</a:t>
            </a:r>
            <a:r>
              <a:rPr lang="zh-CN" altLang="en-US" sz="800" strike="noStrike" noProof="1">
                <a:latin typeface="微软雅黑" panose="020B0503020204020204" charset="-122"/>
                <a:ea typeface="微软雅黑" panose="020B0503020204020204" charset="-122"/>
                <a:cs typeface="微软雅黑" panose="020B0503020204020204" charset="-122"/>
              </a:rPr>
              <a:t>是哪呀</a:t>
            </a:r>
            <a:endParaRPr lang="zh-CN" altLang="en-US" sz="800" strike="noStrike" noProof="1">
              <a:latin typeface="微软雅黑" panose="020B0503020204020204" charset="-122"/>
              <a:ea typeface="微软雅黑" panose="020B0503020204020204" charset="-122"/>
              <a:cs typeface="微软雅黑" panose="020B0503020204020204" charset="-122"/>
            </a:endParaRPr>
          </a:p>
        </p:txBody>
      </p:sp>
      <p:sp>
        <p:nvSpPr>
          <p:cNvPr id="10" name="任意多边形 9"/>
          <p:cNvSpPr/>
          <p:nvPr/>
        </p:nvSpPr>
        <p:spPr>
          <a:xfrm>
            <a:off x="3600450" y="1460183"/>
            <a:ext cx="1890713" cy="325438"/>
          </a:xfrm>
          <a:custGeom>
            <a:avLst/>
            <a:gdLst>
              <a:gd name="connsiteX0" fmla="*/ 102 w 2977"/>
              <a:gd name="connsiteY0" fmla="*/ 0 h 512"/>
              <a:gd name="connsiteX1" fmla="*/ 581 w 2977"/>
              <a:gd name="connsiteY1" fmla="*/ 0 h 512"/>
              <a:gd name="connsiteX2" fmla="*/ 581 w 2977"/>
              <a:gd name="connsiteY2" fmla="*/ 0 h 512"/>
              <a:gd name="connsiteX3" fmla="*/ 1300 w 2977"/>
              <a:gd name="connsiteY3" fmla="*/ 0 h 512"/>
              <a:gd name="connsiteX4" fmla="*/ 2977 w 2977"/>
              <a:gd name="connsiteY4" fmla="*/ 0 h 512"/>
              <a:gd name="connsiteX5" fmla="*/ 2977 w 2977"/>
              <a:gd name="connsiteY5" fmla="*/ 85 h 512"/>
              <a:gd name="connsiteX6" fmla="*/ 2977 w 2977"/>
              <a:gd name="connsiteY6" fmla="*/ 85 h 512"/>
              <a:gd name="connsiteX7" fmla="*/ 2977 w 2977"/>
              <a:gd name="connsiteY7" fmla="*/ 213 h 512"/>
              <a:gd name="connsiteX8" fmla="*/ 2977 w 2977"/>
              <a:gd name="connsiteY8" fmla="*/ 512 h 512"/>
              <a:gd name="connsiteX9" fmla="*/ 1300 w 2977"/>
              <a:gd name="connsiteY9" fmla="*/ 512 h 512"/>
              <a:gd name="connsiteX10" fmla="*/ 581 w 2977"/>
              <a:gd name="connsiteY10" fmla="*/ 512 h 512"/>
              <a:gd name="connsiteX11" fmla="*/ 581 w 2977"/>
              <a:gd name="connsiteY11" fmla="*/ 512 h 512"/>
              <a:gd name="connsiteX12" fmla="*/ 102 w 2977"/>
              <a:gd name="connsiteY12" fmla="*/ 512 h 512"/>
              <a:gd name="connsiteX13" fmla="*/ 99 w 2977"/>
              <a:gd name="connsiteY13" fmla="*/ 160 h 512"/>
              <a:gd name="connsiteX14" fmla="*/ 0 w 2977"/>
              <a:gd name="connsiteY14" fmla="*/ 116 h 512"/>
              <a:gd name="connsiteX15" fmla="*/ 102 w 2977"/>
              <a:gd name="connsiteY15" fmla="*/ 85 h 512"/>
              <a:gd name="connsiteX16" fmla="*/ 102 w 2977"/>
              <a:gd name="connsiteY16" fmla="*/ 0 h 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977" h="512">
                <a:moveTo>
                  <a:pt x="102" y="0"/>
                </a:moveTo>
                <a:lnTo>
                  <a:pt x="581" y="0"/>
                </a:lnTo>
                <a:lnTo>
                  <a:pt x="581" y="0"/>
                </a:lnTo>
                <a:lnTo>
                  <a:pt x="1300" y="0"/>
                </a:lnTo>
                <a:lnTo>
                  <a:pt x="2977" y="0"/>
                </a:lnTo>
                <a:lnTo>
                  <a:pt x="2977" y="85"/>
                </a:lnTo>
                <a:lnTo>
                  <a:pt x="2977" y="85"/>
                </a:lnTo>
                <a:lnTo>
                  <a:pt x="2977" y="213"/>
                </a:lnTo>
                <a:lnTo>
                  <a:pt x="2977" y="512"/>
                </a:lnTo>
                <a:lnTo>
                  <a:pt x="1300" y="512"/>
                </a:lnTo>
                <a:lnTo>
                  <a:pt x="581" y="512"/>
                </a:lnTo>
                <a:lnTo>
                  <a:pt x="581" y="512"/>
                </a:lnTo>
                <a:lnTo>
                  <a:pt x="102" y="512"/>
                </a:lnTo>
                <a:lnTo>
                  <a:pt x="99" y="160"/>
                </a:lnTo>
                <a:lnTo>
                  <a:pt x="0" y="116"/>
                </a:lnTo>
                <a:lnTo>
                  <a:pt x="102" y="85"/>
                </a:lnTo>
                <a:lnTo>
                  <a:pt x="102" y="0"/>
                </a:lnTo>
                <a:close/>
              </a:path>
            </a:pathLst>
          </a:custGeom>
          <a:solidFill>
            <a:schemeClr val="bg1">
              <a:lumMod val="95000"/>
            </a:schemeClr>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fontAlgn="base"/>
            <a:r>
              <a:rPr lang="zh-CN" altLang="en-US" sz="800" strike="noStrike" noProof="1">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稍等，我去根域服务器查一下</a:t>
            </a:r>
            <a:r>
              <a:rPr lang="en-US" altLang="zh-CN" sz="800" strike="noStrike" noProof="1">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.cn</a:t>
            </a:r>
            <a:r>
              <a:rPr lang="zh-CN" altLang="en-US" sz="800" strike="noStrike" noProof="1">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谁管着呢。</a:t>
            </a:r>
            <a:endParaRPr lang="zh-CN" altLang="en-US" sz="800" strike="noStrike" noProof="1">
              <a:solidFill>
                <a:schemeClr val="tx1">
                  <a:lumMod val="65000"/>
                  <a:lumOff val="35000"/>
                </a:schemeClr>
              </a:solidFill>
              <a:latin typeface="微软雅黑" panose="020B0503020204020204" charset="-122"/>
              <a:ea typeface="微软雅黑" panose="020B0503020204020204" charset="-122"/>
              <a:cs typeface="微软雅黑" panose="020B0503020204020204" charset="-122"/>
            </a:endParaRPr>
          </a:p>
        </p:txBody>
      </p:sp>
      <p:pic>
        <p:nvPicPr>
          <p:cNvPr id="15369" name="图片 11" descr="机器人"/>
          <p:cNvPicPr>
            <a:picLocks noChangeAspect="1"/>
          </p:cNvPicPr>
          <p:nvPr/>
        </p:nvPicPr>
        <p:blipFill>
          <a:blip r:embed="rId3"/>
          <a:stretch>
            <a:fillRect/>
          </a:stretch>
        </p:blipFill>
        <p:spPr>
          <a:xfrm>
            <a:off x="3308350" y="1841183"/>
            <a:ext cx="244475" cy="246062"/>
          </a:xfrm>
          <a:prstGeom prst="rect">
            <a:avLst/>
          </a:prstGeom>
          <a:noFill/>
          <a:ln w="19050">
            <a:noFill/>
          </a:ln>
        </p:spPr>
      </p:pic>
      <p:sp>
        <p:nvSpPr>
          <p:cNvPr id="13" name="任意多边形 12"/>
          <p:cNvSpPr/>
          <p:nvPr/>
        </p:nvSpPr>
        <p:spPr>
          <a:xfrm>
            <a:off x="3603625" y="1893570"/>
            <a:ext cx="1889125" cy="582613"/>
          </a:xfrm>
          <a:custGeom>
            <a:avLst/>
            <a:gdLst>
              <a:gd name="connsiteX0" fmla="*/ 90 w 2857"/>
              <a:gd name="connsiteY0" fmla="*/ 0 h 1127"/>
              <a:gd name="connsiteX1" fmla="*/ 551 w 2857"/>
              <a:gd name="connsiteY1" fmla="*/ 0 h 1127"/>
              <a:gd name="connsiteX2" fmla="*/ 551 w 2857"/>
              <a:gd name="connsiteY2" fmla="*/ 0 h 1127"/>
              <a:gd name="connsiteX3" fmla="*/ 1243 w 2857"/>
              <a:gd name="connsiteY3" fmla="*/ 0 h 1127"/>
              <a:gd name="connsiteX4" fmla="*/ 2857 w 2857"/>
              <a:gd name="connsiteY4" fmla="*/ 0 h 1127"/>
              <a:gd name="connsiteX5" fmla="*/ 2857 w 2857"/>
              <a:gd name="connsiteY5" fmla="*/ 188 h 1127"/>
              <a:gd name="connsiteX6" fmla="*/ 2857 w 2857"/>
              <a:gd name="connsiteY6" fmla="*/ 188 h 1127"/>
              <a:gd name="connsiteX7" fmla="*/ 2857 w 2857"/>
              <a:gd name="connsiteY7" fmla="*/ 470 h 1127"/>
              <a:gd name="connsiteX8" fmla="*/ 2857 w 2857"/>
              <a:gd name="connsiteY8" fmla="*/ 1127 h 1127"/>
              <a:gd name="connsiteX9" fmla="*/ 1243 w 2857"/>
              <a:gd name="connsiteY9" fmla="*/ 1127 h 1127"/>
              <a:gd name="connsiteX10" fmla="*/ 551 w 2857"/>
              <a:gd name="connsiteY10" fmla="*/ 1127 h 1127"/>
              <a:gd name="connsiteX11" fmla="*/ 551 w 2857"/>
              <a:gd name="connsiteY11" fmla="*/ 1127 h 1127"/>
              <a:gd name="connsiteX12" fmla="*/ 90 w 2857"/>
              <a:gd name="connsiteY12" fmla="*/ 1127 h 1127"/>
              <a:gd name="connsiteX13" fmla="*/ 93 w 2857"/>
              <a:gd name="connsiteY13" fmla="*/ 320 h 1127"/>
              <a:gd name="connsiteX14" fmla="*/ 0 w 2857"/>
              <a:gd name="connsiteY14" fmla="*/ 220 h 1127"/>
              <a:gd name="connsiteX15" fmla="*/ 90 w 2857"/>
              <a:gd name="connsiteY15" fmla="*/ 188 h 1127"/>
              <a:gd name="connsiteX16" fmla="*/ 90 w 2857"/>
              <a:gd name="connsiteY16" fmla="*/ 0 h 1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857" h="1127">
                <a:moveTo>
                  <a:pt x="90" y="0"/>
                </a:moveTo>
                <a:lnTo>
                  <a:pt x="551" y="0"/>
                </a:lnTo>
                <a:lnTo>
                  <a:pt x="551" y="0"/>
                </a:lnTo>
                <a:lnTo>
                  <a:pt x="1243" y="0"/>
                </a:lnTo>
                <a:lnTo>
                  <a:pt x="2857" y="0"/>
                </a:lnTo>
                <a:lnTo>
                  <a:pt x="2857" y="188"/>
                </a:lnTo>
                <a:lnTo>
                  <a:pt x="2857" y="188"/>
                </a:lnTo>
                <a:lnTo>
                  <a:pt x="2857" y="470"/>
                </a:lnTo>
                <a:lnTo>
                  <a:pt x="2857" y="1127"/>
                </a:lnTo>
                <a:lnTo>
                  <a:pt x="1243" y="1127"/>
                </a:lnTo>
                <a:lnTo>
                  <a:pt x="551" y="1127"/>
                </a:lnTo>
                <a:lnTo>
                  <a:pt x="551" y="1127"/>
                </a:lnTo>
                <a:lnTo>
                  <a:pt x="90" y="1127"/>
                </a:lnTo>
                <a:lnTo>
                  <a:pt x="93" y="320"/>
                </a:lnTo>
                <a:lnTo>
                  <a:pt x="0" y="220"/>
                </a:lnTo>
                <a:lnTo>
                  <a:pt x="90" y="188"/>
                </a:lnTo>
                <a:lnTo>
                  <a:pt x="90" y="0"/>
                </a:lnTo>
                <a:close/>
              </a:path>
            </a:pathLst>
          </a:custGeom>
          <a:solidFill>
            <a:schemeClr val="bg1">
              <a:lumMod val="95000"/>
            </a:schemeClr>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fontAlgn="base"/>
            <a:r>
              <a:rPr lang="en-US" altLang="zh-CN" sz="800" strike="noStrike" noProof="1">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.cn</a:t>
            </a:r>
            <a:r>
              <a:rPr lang="zh-CN" altLang="en-US" sz="800" strike="noStrike" noProof="1">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的信息需要在下面这些</a:t>
            </a:r>
            <a:r>
              <a:rPr lang="en-US" altLang="zh-CN" sz="800" strike="noStrike" noProof="1">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IP</a:t>
            </a:r>
            <a:r>
              <a:rPr lang="zh-CN" altLang="en-US" sz="800" strike="noStrike" noProof="1">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里查：</a:t>
            </a:r>
            <a:endParaRPr lang="zh-CN" altLang="en-US" sz="800" strike="noStrike" noProof="1">
              <a:solidFill>
                <a:schemeClr val="tx1">
                  <a:lumMod val="65000"/>
                  <a:lumOff val="35000"/>
                </a:schemeClr>
              </a:solidFill>
              <a:latin typeface="微软雅黑" panose="020B0503020204020204" charset="-122"/>
              <a:ea typeface="微软雅黑" panose="020B0503020204020204" charset="-122"/>
              <a:cs typeface="微软雅黑" panose="020B0503020204020204" charset="-122"/>
            </a:endParaRPr>
          </a:p>
          <a:p>
            <a:pPr algn="l" fontAlgn="base"/>
            <a:r>
              <a:rPr lang="en-US" altLang="zh-CN" sz="800" b="1" strike="noStrike" noProof="1">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123.456.78.9</a:t>
            </a:r>
            <a:endParaRPr lang="en-US" altLang="zh-CN" sz="800" b="1" strike="noStrike" noProof="1">
              <a:solidFill>
                <a:schemeClr val="tx1">
                  <a:lumMod val="65000"/>
                  <a:lumOff val="35000"/>
                </a:schemeClr>
              </a:solidFill>
              <a:latin typeface="微软雅黑" panose="020B0503020204020204" charset="-122"/>
              <a:ea typeface="微软雅黑" panose="020B0503020204020204" charset="-122"/>
              <a:cs typeface="微软雅黑" panose="020B0503020204020204" charset="-122"/>
            </a:endParaRPr>
          </a:p>
          <a:p>
            <a:pPr algn="l" fontAlgn="base"/>
            <a:r>
              <a:rPr lang="en-US" altLang="zh-CN" sz="800" b="1" strike="noStrike" noProof="1">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321.45.678.1</a:t>
            </a:r>
            <a:endParaRPr lang="en-US" altLang="zh-CN" sz="800" strike="noStrike" noProof="1">
              <a:solidFill>
                <a:schemeClr val="tx1">
                  <a:lumMod val="65000"/>
                  <a:lumOff val="35000"/>
                </a:schemeClr>
              </a:solidFill>
              <a:latin typeface="微软雅黑" panose="020B0503020204020204" charset="-122"/>
              <a:ea typeface="微软雅黑" panose="020B0503020204020204" charset="-122"/>
              <a:cs typeface="微软雅黑" panose="020B0503020204020204" charset="-122"/>
            </a:endParaRPr>
          </a:p>
          <a:p>
            <a:pPr algn="l" fontAlgn="base"/>
            <a:r>
              <a:rPr lang="en-US" altLang="zh-CN" sz="800" strike="noStrike" noProof="1">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a:t>
            </a:r>
            <a:endParaRPr lang="en-US" altLang="zh-CN" sz="800" strike="noStrike" noProof="1">
              <a:solidFill>
                <a:schemeClr val="tx1">
                  <a:lumMod val="65000"/>
                  <a:lumOff val="35000"/>
                </a:schemeClr>
              </a:solidFill>
              <a:latin typeface="微软雅黑" panose="020B0503020204020204" charset="-122"/>
              <a:ea typeface="微软雅黑" panose="020B0503020204020204" charset="-122"/>
              <a:cs typeface="微软雅黑" panose="020B0503020204020204" charset="-122"/>
            </a:endParaRPr>
          </a:p>
        </p:txBody>
      </p:sp>
      <p:pic>
        <p:nvPicPr>
          <p:cNvPr id="15371" name="图片 14" descr="头像"/>
          <p:cNvPicPr>
            <a:picLocks noChangeAspect="1"/>
          </p:cNvPicPr>
          <p:nvPr/>
        </p:nvPicPr>
        <p:blipFill>
          <a:blip r:embed="rId2"/>
          <a:stretch>
            <a:fillRect/>
          </a:stretch>
        </p:blipFill>
        <p:spPr>
          <a:xfrm>
            <a:off x="5559425" y="2582545"/>
            <a:ext cx="225425" cy="227013"/>
          </a:xfrm>
          <a:prstGeom prst="rect">
            <a:avLst/>
          </a:prstGeom>
          <a:noFill/>
          <a:ln w="57150" cap="flat" cmpd="sng">
            <a:solidFill>
              <a:schemeClr val="bg1"/>
            </a:solidFill>
            <a:prstDash val="solid"/>
            <a:round/>
            <a:headEnd type="none" w="med" len="med"/>
            <a:tailEnd type="none" w="med" len="med"/>
          </a:ln>
        </p:spPr>
      </p:pic>
      <p:sp>
        <p:nvSpPr>
          <p:cNvPr id="16" name="矩形标注 15"/>
          <p:cNvSpPr/>
          <p:nvPr/>
        </p:nvSpPr>
        <p:spPr>
          <a:xfrm>
            <a:off x="3973513" y="2582545"/>
            <a:ext cx="1517650" cy="325438"/>
          </a:xfrm>
          <a:prstGeom prst="wedgeRectCallout">
            <a:avLst>
              <a:gd name="adj1" fmla="val 53805"/>
              <a:gd name="adj2" fmla="val -20703"/>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fontAlgn="base"/>
            <a:r>
              <a:rPr lang="zh-CN" sz="800" strike="noStrike" noProof="1">
                <a:latin typeface="微软雅黑" panose="020B0503020204020204" charset="-122"/>
                <a:ea typeface="微软雅黑" panose="020B0503020204020204" charset="-122"/>
                <a:cs typeface="微软雅黑" panose="020B0503020204020204" charset="-122"/>
              </a:rPr>
              <a:t>那去</a:t>
            </a:r>
            <a:r>
              <a:rPr lang="en-US" altLang="zh-CN" sz="800" b="1" strike="noStrike" noProof="1">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321.45.678.1</a:t>
            </a:r>
            <a:r>
              <a:rPr lang="zh-CN" altLang="en-US" sz="800" strike="noStrike" noProof="1">
                <a:latin typeface="微软雅黑" panose="020B0503020204020204" charset="-122"/>
                <a:ea typeface="微软雅黑" panose="020B0503020204020204" charset="-122"/>
                <a:cs typeface="微软雅黑" panose="020B0503020204020204" charset="-122"/>
              </a:rPr>
              <a:t>问问吧，这个离得最近，延迟小一点</a:t>
            </a:r>
            <a:endParaRPr lang="zh-CN" altLang="en-US" sz="800" strike="noStrike" noProof="1">
              <a:latin typeface="微软雅黑" panose="020B0503020204020204" charset="-122"/>
              <a:ea typeface="微软雅黑" panose="020B0503020204020204" charset="-122"/>
              <a:cs typeface="微软雅黑" panose="020B0503020204020204" charset="-122"/>
            </a:endParaRPr>
          </a:p>
        </p:txBody>
      </p:sp>
      <p:pic>
        <p:nvPicPr>
          <p:cNvPr id="15373" name="图片 16" descr="机器人"/>
          <p:cNvPicPr>
            <a:picLocks noChangeAspect="1"/>
          </p:cNvPicPr>
          <p:nvPr/>
        </p:nvPicPr>
        <p:blipFill>
          <a:blip r:embed="rId3"/>
          <a:stretch>
            <a:fillRect/>
          </a:stretch>
        </p:blipFill>
        <p:spPr>
          <a:xfrm>
            <a:off x="3311525" y="3015933"/>
            <a:ext cx="241300" cy="242887"/>
          </a:xfrm>
          <a:prstGeom prst="rect">
            <a:avLst/>
          </a:prstGeom>
          <a:noFill/>
          <a:ln w="19050">
            <a:noFill/>
          </a:ln>
        </p:spPr>
      </p:pic>
      <p:sp>
        <p:nvSpPr>
          <p:cNvPr id="18" name="任意多边形 17"/>
          <p:cNvSpPr/>
          <p:nvPr/>
        </p:nvSpPr>
        <p:spPr>
          <a:xfrm>
            <a:off x="3600450" y="3015933"/>
            <a:ext cx="1890713" cy="760413"/>
          </a:xfrm>
          <a:custGeom>
            <a:avLst/>
            <a:gdLst>
              <a:gd name="connsiteX0" fmla="*/ 102 w 2977"/>
              <a:gd name="connsiteY0" fmla="*/ 0 h 512"/>
              <a:gd name="connsiteX1" fmla="*/ 581 w 2977"/>
              <a:gd name="connsiteY1" fmla="*/ 0 h 512"/>
              <a:gd name="connsiteX2" fmla="*/ 581 w 2977"/>
              <a:gd name="connsiteY2" fmla="*/ 0 h 512"/>
              <a:gd name="connsiteX3" fmla="*/ 1300 w 2977"/>
              <a:gd name="connsiteY3" fmla="*/ 0 h 512"/>
              <a:gd name="connsiteX4" fmla="*/ 2977 w 2977"/>
              <a:gd name="connsiteY4" fmla="*/ 0 h 512"/>
              <a:gd name="connsiteX5" fmla="*/ 2977 w 2977"/>
              <a:gd name="connsiteY5" fmla="*/ 85 h 512"/>
              <a:gd name="connsiteX6" fmla="*/ 2977 w 2977"/>
              <a:gd name="connsiteY6" fmla="*/ 85 h 512"/>
              <a:gd name="connsiteX7" fmla="*/ 2977 w 2977"/>
              <a:gd name="connsiteY7" fmla="*/ 213 h 512"/>
              <a:gd name="connsiteX8" fmla="*/ 2977 w 2977"/>
              <a:gd name="connsiteY8" fmla="*/ 512 h 512"/>
              <a:gd name="connsiteX9" fmla="*/ 1300 w 2977"/>
              <a:gd name="connsiteY9" fmla="*/ 512 h 512"/>
              <a:gd name="connsiteX10" fmla="*/ 581 w 2977"/>
              <a:gd name="connsiteY10" fmla="*/ 512 h 512"/>
              <a:gd name="connsiteX11" fmla="*/ 581 w 2977"/>
              <a:gd name="connsiteY11" fmla="*/ 512 h 512"/>
              <a:gd name="connsiteX12" fmla="*/ 102 w 2977"/>
              <a:gd name="connsiteY12" fmla="*/ 512 h 512"/>
              <a:gd name="connsiteX13" fmla="*/ 99 w 2977"/>
              <a:gd name="connsiteY13" fmla="*/ 160 h 512"/>
              <a:gd name="connsiteX14" fmla="*/ 0 w 2977"/>
              <a:gd name="connsiteY14" fmla="*/ 116 h 512"/>
              <a:gd name="connsiteX15" fmla="*/ 102 w 2977"/>
              <a:gd name="connsiteY15" fmla="*/ 85 h 512"/>
              <a:gd name="connsiteX16" fmla="*/ 102 w 2977"/>
              <a:gd name="connsiteY16" fmla="*/ 0 h 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977" h="512">
                <a:moveTo>
                  <a:pt x="102" y="0"/>
                </a:moveTo>
                <a:lnTo>
                  <a:pt x="581" y="0"/>
                </a:lnTo>
                <a:lnTo>
                  <a:pt x="581" y="0"/>
                </a:lnTo>
                <a:lnTo>
                  <a:pt x="1300" y="0"/>
                </a:lnTo>
                <a:lnTo>
                  <a:pt x="2977" y="0"/>
                </a:lnTo>
                <a:lnTo>
                  <a:pt x="2977" y="85"/>
                </a:lnTo>
                <a:lnTo>
                  <a:pt x="2977" y="85"/>
                </a:lnTo>
                <a:lnTo>
                  <a:pt x="2977" y="213"/>
                </a:lnTo>
                <a:lnTo>
                  <a:pt x="2977" y="512"/>
                </a:lnTo>
                <a:lnTo>
                  <a:pt x="1300" y="512"/>
                </a:lnTo>
                <a:lnTo>
                  <a:pt x="581" y="512"/>
                </a:lnTo>
                <a:lnTo>
                  <a:pt x="581" y="512"/>
                </a:lnTo>
                <a:lnTo>
                  <a:pt x="102" y="512"/>
                </a:lnTo>
                <a:lnTo>
                  <a:pt x="99" y="160"/>
                </a:lnTo>
                <a:lnTo>
                  <a:pt x="0" y="116"/>
                </a:lnTo>
                <a:lnTo>
                  <a:pt x="102" y="85"/>
                </a:lnTo>
                <a:lnTo>
                  <a:pt x="102" y="0"/>
                </a:lnTo>
                <a:close/>
              </a:path>
            </a:pathLst>
          </a:custGeom>
          <a:solidFill>
            <a:schemeClr val="bg1">
              <a:lumMod val="95000"/>
            </a:schemeClr>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fontAlgn="base"/>
            <a:r>
              <a:rPr lang="zh-CN" altLang="en-US" sz="800" strike="noStrike" noProof="1">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它说</a:t>
            </a:r>
            <a:r>
              <a:rPr lang="en-US" altLang="zh-CN" sz="800" strike="noStrike" noProof="1">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dashspace.</a:t>
            </a:r>
            <a:r>
              <a:rPr lang="en-US" altLang="zh-CN" sz="800" strike="noStrike" noProof="1">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cn</a:t>
            </a:r>
            <a:r>
              <a:rPr lang="zh-CN" altLang="en-US" sz="800" strike="noStrike" noProof="1">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在下面这些</a:t>
            </a:r>
            <a:r>
              <a:rPr lang="en-US" altLang="zh-CN" sz="800" strike="noStrike" noProof="1">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IP</a:t>
            </a:r>
            <a:r>
              <a:rPr lang="zh-CN" altLang="en-US" sz="800" strike="noStrike" noProof="1">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里查：</a:t>
            </a:r>
            <a:endParaRPr lang="zh-CN" altLang="en-US" sz="800" strike="noStrike" noProof="1">
              <a:solidFill>
                <a:schemeClr val="tx1">
                  <a:lumMod val="65000"/>
                  <a:lumOff val="35000"/>
                </a:schemeClr>
              </a:solidFill>
              <a:latin typeface="微软雅黑" panose="020B0503020204020204" charset="-122"/>
              <a:ea typeface="微软雅黑" panose="020B0503020204020204" charset="-122"/>
              <a:cs typeface="微软雅黑" panose="020B0503020204020204" charset="-122"/>
            </a:endParaRPr>
          </a:p>
          <a:p>
            <a:pPr algn="l" fontAlgn="base"/>
            <a:r>
              <a:rPr lang="en-US" altLang="zh-CN" sz="800" b="1" strike="noStrike" noProof="1">
                <a:solidFill>
                  <a:schemeClr val="tx1">
                    <a:lumMod val="65000"/>
                    <a:lumOff val="35000"/>
                  </a:schemeClr>
                </a:solidFill>
                <a:latin typeface="微软雅黑" panose="020B0503020204020204" charset="-122"/>
                <a:ea typeface="微软雅黑" panose="020B0503020204020204" charset="-122"/>
                <a:cs typeface="微软雅黑" panose="020B0503020204020204" charset="-122"/>
                <a:sym typeface="+mn-ea"/>
              </a:rPr>
              <a:t>163.179.121.1</a:t>
            </a:r>
            <a:endParaRPr lang="en-US" altLang="zh-CN" sz="800" b="1" strike="noStrike" noProof="1">
              <a:solidFill>
                <a:schemeClr val="tx1">
                  <a:lumMod val="65000"/>
                  <a:lumOff val="35000"/>
                </a:schemeClr>
              </a:solidFill>
              <a:latin typeface="微软雅黑" panose="020B0503020204020204" charset="-122"/>
              <a:ea typeface="微软雅黑" panose="020B0503020204020204" charset="-122"/>
              <a:cs typeface="微软雅黑" panose="020B0503020204020204" charset="-122"/>
            </a:endParaRPr>
          </a:p>
          <a:p>
            <a:pPr algn="l" fontAlgn="base"/>
            <a:r>
              <a:rPr lang="en-US" altLang="zh-CN" sz="800" b="1" strike="noStrike" noProof="1">
                <a:solidFill>
                  <a:schemeClr val="tx1">
                    <a:lumMod val="65000"/>
                    <a:lumOff val="35000"/>
                  </a:schemeClr>
                </a:solidFill>
                <a:latin typeface="微软雅黑" panose="020B0503020204020204" charset="-122"/>
                <a:ea typeface="微软雅黑" panose="020B0503020204020204" charset="-122"/>
                <a:cs typeface="微软雅黑" panose="020B0503020204020204" charset="-122"/>
                <a:sym typeface="+mn-ea"/>
              </a:rPr>
              <a:t>31.45.520.1</a:t>
            </a:r>
            <a:endParaRPr lang="en-US" altLang="zh-CN" sz="800" strike="noStrike" noProof="1">
              <a:solidFill>
                <a:schemeClr val="tx1">
                  <a:lumMod val="65000"/>
                  <a:lumOff val="35000"/>
                </a:schemeClr>
              </a:solidFill>
              <a:latin typeface="微软雅黑" panose="020B0503020204020204" charset="-122"/>
              <a:ea typeface="微软雅黑" panose="020B0503020204020204" charset="-122"/>
              <a:cs typeface="微软雅黑" panose="020B0503020204020204" charset="-122"/>
            </a:endParaRPr>
          </a:p>
          <a:p>
            <a:pPr algn="l" fontAlgn="base"/>
            <a:r>
              <a:rPr lang="en-US" altLang="zh-CN" sz="800" strike="noStrike" noProof="1">
                <a:solidFill>
                  <a:schemeClr val="tx1">
                    <a:lumMod val="65000"/>
                    <a:lumOff val="35000"/>
                  </a:schemeClr>
                </a:solidFill>
                <a:latin typeface="微软雅黑" panose="020B0503020204020204" charset="-122"/>
                <a:ea typeface="微软雅黑" panose="020B0503020204020204" charset="-122"/>
                <a:cs typeface="微软雅黑" panose="020B0503020204020204" charset="-122"/>
                <a:sym typeface="+mn-ea"/>
              </a:rPr>
              <a:t>......</a:t>
            </a:r>
            <a:endParaRPr lang="en-US" altLang="zh-CN" sz="800" strike="noStrike" noProof="1">
              <a:solidFill>
                <a:schemeClr val="tx1">
                  <a:lumMod val="65000"/>
                  <a:lumOff val="35000"/>
                </a:schemeClr>
              </a:solidFill>
              <a:latin typeface="微软雅黑" panose="020B0503020204020204" charset="-122"/>
              <a:ea typeface="微软雅黑" panose="020B0503020204020204" charset="-122"/>
              <a:cs typeface="微软雅黑" panose="020B0503020204020204" charset="-122"/>
            </a:endParaRPr>
          </a:p>
          <a:p>
            <a:pPr algn="l" fontAlgn="base"/>
            <a:endParaRPr lang="zh-CN" altLang="en-US" sz="800" strike="noStrike" noProof="1">
              <a:solidFill>
                <a:schemeClr val="tx1">
                  <a:lumMod val="65000"/>
                  <a:lumOff val="35000"/>
                </a:schemeClr>
              </a:solidFill>
              <a:latin typeface="微软雅黑" panose="020B0503020204020204" charset="-122"/>
              <a:ea typeface="微软雅黑" panose="020B0503020204020204" charset="-122"/>
              <a:cs typeface="微软雅黑" panose="020B0503020204020204" charset="-122"/>
            </a:endParaRPr>
          </a:p>
        </p:txBody>
      </p:sp>
      <p:pic>
        <p:nvPicPr>
          <p:cNvPr id="15375" name="图片 18" descr="头像"/>
          <p:cNvPicPr>
            <a:picLocks noChangeAspect="1"/>
          </p:cNvPicPr>
          <p:nvPr/>
        </p:nvPicPr>
        <p:blipFill>
          <a:blip r:embed="rId2"/>
          <a:stretch>
            <a:fillRect/>
          </a:stretch>
        </p:blipFill>
        <p:spPr>
          <a:xfrm>
            <a:off x="5559425" y="3884295"/>
            <a:ext cx="225425" cy="225425"/>
          </a:xfrm>
          <a:prstGeom prst="rect">
            <a:avLst/>
          </a:prstGeom>
          <a:noFill/>
          <a:ln w="57150" cap="flat" cmpd="sng">
            <a:solidFill>
              <a:schemeClr val="bg1"/>
            </a:solidFill>
            <a:prstDash val="solid"/>
            <a:round/>
            <a:headEnd type="none" w="med" len="med"/>
            <a:tailEnd type="none" w="med" len="med"/>
          </a:ln>
        </p:spPr>
      </p:pic>
      <p:sp>
        <p:nvSpPr>
          <p:cNvPr id="20" name="矩形标注 19"/>
          <p:cNvSpPr/>
          <p:nvPr/>
        </p:nvSpPr>
        <p:spPr>
          <a:xfrm>
            <a:off x="3973513" y="3884295"/>
            <a:ext cx="1519238" cy="323850"/>
          </a:xfrm>
          <a:prstGeom prst="wedgeRectCallout">
            <a:avLst>
              <a:gd name="adj1" fmla="val 53805"/>
              <a:gd name="adj2" fmla="val -20703"/>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fontAlgn="base"/>
            <a:r>
              <a:rPr lang="zh-CN" sz="800" strike="noStrike" noProof="1">
                <a:latin typeface="微软雅黑" panose="020B0503020204020204" charset="-122"/>
                <a:ea typeface="微软雅黑" panose="020B0503020204020204" charset="-122"/>
                <a:cs typeface="微软雅黑" panose="020B0503020204020204" charset="-122"/>
              </a:rPr>
              <a:t>那去</a:t>
            </a:r>
            <a:r>
              <a:rPr lang="en-US" altLang="zh-CN" sz="800" b="1" strike="noStrike" noProof="1">
                <a:solidFill>
                  <a:schemeClr val="tx1">
                    <a:lumMod val="65000"/>
                    <a:lumOff val="35000"/>
                  </a:schemeClr>
                </a:solidFill>
                <a:latin typeface="微软雅黑" panose="020B0503020204020204" charset="-122"/>
                <a:ea typeface="微软雅黑" panose="020B0503020204020204" charset="-122"/>
                <a:cs typeface="微软雅黑" panose="020B0503020204020204" charset="-122"/>
                <a:sym typeface="+mn-ea"/>
              </a:rPr>
              <a:t>163.179.121.1</a:t>
            </a:r>
            <a:r>
              <a:rPr lang="zh-CN" altLang="en-US" sz="800" strike="noStrike" noProof="1">
                <a:latin typeface="微软雅黑" panose="020B0503020204020204" charset="-122"/>
                <a:ea typeface="微软雅黑" panose="020B0503020204020204" charset="-122"/>
                <a:cs typeface="微软雅黑" panose="020B0503020204020204" charset="-122"/>
              </a:rPr>
              <a:t>查吧，这个离得最近，延迟小一点</a:t>
            </a:r>
            <a:endParaRPr lang="zh-CN" altLang="en-US" sz="800" strike="noStrike" noProof="1">
              <a:latin typeface="微软雅黑" panose="020B0503020204020204" charset="-122"/>
              <a:ea typeface="微软雅黑" panose="020B0503020204020204" charset="-122"/>
              <a:cs typeface="微软雅黑" panose="020B0503020204020204" charset="-122"/>
            </a:endParaRPr>
          </a:p>
        </p:txBody>
      </p:sp>
      <p:pic>
        <p:nvPicPr>
          <p:cNvPr id="15377" name="图片 20" descr="机器人"/>
          <p:cNvPicPr>
            <a:picLocks noChangeAspect="1"/>
          </p:cNvPicPr>
          <p:nvPr/>
        </p:nvPicPr>
        <p:blipFill>
          <a:blip r:embed="rId3"/>
          <a:stretch>
            <a:fillRect/>
          </a:stretch>
        </p:blipFill>
        <p:spPr>
          <a:xfrm>
            <a:off x="3311525" y="4300220"/>
            <a:ext cx="241300" cy="242888"/>
          </a:xfrm>
          <a:prstGeom prst="rect">
            <a:avLst/>
          </a:prstGeom>
          <a:noFill/>
          <a:ln w="19050">
            <a:noFill/>
          </a:ln>
        </p:spPr>
      </p:pic>
      <p:sp>
        <p:nvSpPr>
          <p:cNvPr id="22" name="任意多边形 21"/>
          <p:cNvSpPr/>
          <p:nvPr/>
        </p:nvSpPr>
        <p:spPr>
          <a:xfrm>
            <a:off x="3600450" y="4316095"/>
            <a:ext cx="1890713" cy="417513"/>
          </a:xfrm>
          <a:custGeom>
            <a:avLst/>
            <a:gdLst>
              <a:gd name="connsiteX0" fmla="*/ 102 w 2977"/>
              <a:gd name="connsiteY0" fmla="*/ 0 h 512"/>
              <a:gd name="connsiteX1" fmla="*/ 581 w 2977"/>
              <a:gd name="connsiteY1" fmla="*/ 0 h 512"/>
              <a:gd name="connsiteX2" fmla="*/ 581 w 2977"/>
              <a:gd name="connsiteY2" fmla="*/ 0 h 512"/>
              <a:gd name="connsiteX3" fmla="*/ 1300 w 2977"/>
              <a:gd name="connsiteY3" fmla="*/ 0 h 512"/>
              <a:gd name="connsiteX4" fmla="*/ 2977 w 2977"/>
              <a:gd name="connsiteY4" fmla="*/ 0 h 512"/>
              <a:gd name="connsiteX5" fmla="*/ 2977 w 2977"/>
              <a:gd name="connsiteY5" fmla="*/ 85 h 512"/>
              <a:gd name="connsiteX6" fmla="*/ 2977 w 2977"/>
              <a:gd name="connsiteY6" fmla="*/ 85 h 512"/>
              <a:gd name="connsiteX7" fmla="*/ 2977 w 2977"/>
              <a:gd name="connsiteY7" fmla="*/ 213 h 512"/>
              <a:gd name="connsiteX8" fmla="*/ 2977 w 2977"/>
              <a:gd name="connsiteY8" fmla="*/ 512 h 512"/>
              <a:gd name="connsiteX9" fmla="*/ 1300 w 2977"/>
              <a:gd name="connsiteY9" fmla="*/ 512 h 512"/>
              <a:gd name="connsiteX10" fmla="*/ 581 w 2977"/>
              <a:gd name="connsiteY10" fmla="*/ 512 h 512"/>
              <a:gd name="connsiteX11" fmla="*/ 581 w 2977"/>
              <a:gd name="connsiteY11" fmla="*/ 512 h 512"/>
              <a:gd name="connsiteX12" fmla="*/ 102 w 2977"/>
              <a:gd name="connsiteY12" fmla="*/ 512 h 512"/>
              <a:gd name="connsiteX13" fmla="*/ 99 w 2977"/>
              <a:gd name="connsiteY13" fmla="*/ 160 h 512"/>
              <a:gd name="connsiteX14" fmla="*/ 0 w 2977"/>
              <a:gd name="connsiteY14" fmla="*/ 116 h 512"/>
              <a:gd name="connsiteX15" fmla="*/ 102 w 2977"/>
              <a:gd name="connsiteY15" fmla="*/ 85 h 512"/>
              <a:gd name="connsiteX16" fmla="*/ 102 w 2977"/>
              <a:gd name="connsiteY16" fmla="*/ 0 h 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977" h="512">
                <a:moveTo>
                  <a:pt x="102" y="0"/>
                </a:moveTo>
                <a:lnTo>
                  <a:pt x="581" y="0"/>
                </a:lnTo>
                <a:lnTo>
                  <a:pt x="581" y="0"/>
                </a:lnTo>
                <a:lnTo>
                  <a:pt x="1300" y="0"/>
                </a:lnTo>
                <a:lnTo>
                  <a:pt x="2977" y="0"/>
                </a:lnTo>
                <a:lnTo>
                  <a:pt x="2977" y="85"/>
                </a:lnTo>
                <a:lnTo>
                  <a:pt x="2977" y="85"/>
                </a:lnTo>
                <a:lnTo>
                  <a:pt x="2977" y="213"/>
                </a:lnTo>
                <a:lnTo>
                  <a:pt x="2977" y="512"/>
                </a:lnTo>
                <a:lnTo>
                  <a:pt x="1300" y="512"/>
                </a:lnTo>
                <a:lnTo>
                  <a:pt x="581" y="512"/>
                </a:lnTo>
                <a:lnTo>
                  <a:pt x="581" y="512"/>
                </a:lnTo>
                <a:lnTo>
                  <a:pt x="102" y="512"/>
                </a:lnTo>
                <a:lnTo>
                  <a:pt x="99" y="160"/>
                </a:lnTo>
                <a:lnTo>
                  <a:pt x="0" y="116"/>
                </a:lnTo>
                <a:lnTo>
                  <a:pt x="102" y="85"/>
                </a:lnTo>
                <a:lnTo>
                  <a:pt x="102" y="0"/>
                </a:lnTo>
                <a:close/>
              </a:path>
            </a:pathLst>
          </a:custGeom>
          <a:solidFill>
            <a:schemeClr val="bg1">
              <a:lumMod val="95000"/>
            </a:schemeClr>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fontAlgn="base"/>
            <a:r>
              <a:rPr lang="zh-CN" altLang="en-US" sz="800" strike="noStrike" noProof="1">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查到了，</a:t>
            </a:r>
            <a:r>
              <a:rPr lang="en-US" altLang="zh-CN" sz="800" strike="noStrike" noProof="1">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www.dashspace.cn</a:t>
            </a:r>
            <a:r>
              <a:rPr lang="zh-CN" altLang="en-US" sz="800" strike="noStrike" noProof="1">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指的是</a:t>
            </a:r>
            <a:endParaRPr lang="zh-CN" altLang="en-US" sz="800" strike="noStrike" noProof="1">
              <a:solidFill>
                <a:schemeClr val="tx1">
                  <a:lumMod val="65000"/>
                  <a:lumOff val="35000"/>
                </a:schemeClr>
              </a:solidFill>
              <a:latin typeface="微软雅黑" panose="020B0503020204020204" charset="-122"/>
              <a:ea typeface="微软雅黑" panose="020B0503020204020204" charset="-122"/>
              <a:cs typeface="微软雅黑" panose="020B0503020204020204" charset="-122"/>
            </a:endParaRPr>
          </a:p>
          <a:p>
            <a:pPr algn="l" fontAlgn="base"/>
            <a:r>
              <a:rPr lang="en-US" altLang="zh-CN" sz="800" b="1" strike="noStrike" noProof="1">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39.105.92.127</a:t>
            </a:r>
            <a:r>
              <a:rPr lang="zh-CN" altLang="en-US" sz="800" strike="noStrike" noProof="1">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这个地址。</a:t>
            </a:r>
            <a:endParaRPr lang="zh-CN" altLang="en-US" sz="800" strike="noStrike" noProof="1">
              <a:solidFill>
                <a:schemeClr val="tx1">
                  <a:lumMod val="65000"/>
                  <a:lumOff val="35000"/>
                </a:schemeClr>
              </a:solidFill>
              <a:latin typeface="微软雅黑" panose="020B0503020204020204" charset="-122"/>
              <a:ea typeface="微软雅黑" panose="020B0503020204020204" charset="-122"/>
              <a:cs typeface="微软雅黑" panose="020B0503020204020204" charset="-122"/>
            </a:endParaRPr>
          </a:p>
        </p:txBody>
      </p:sp>
      <p:sp>
        <p:nvSpPr>
          <p:cNvPr id="11265" name="标题 1"/>
          <p:cNvSpPr>
            <a:spLocks noGrp="1"/>
          </p:cNvSpPr>
          <p:nvPr>
            <p:ph type="ctrTitle" idx="4294967295"/>
          </p:nvPr>
        </p:nvSpPr>
        <p:spPr>
          <a:xfrm>
            <a:off x="0" y="69850"/>
            <a:ext cx="3856990" cy="581660"/>
          </a:xfrm>
        </p:spPr>
        <p:txBody>
          <a:bodyPr vert="horz" anchor="ctr"/>
          <a:p>
            <a:pPr algn="l">
              <a:buClrTx/>
              <a:buSzTx/>
              <a:buFontTx/>
            </a:pPr>
            <a:r>
              <a:rPr lang="en-US" altLang="zh-CN" sz="2400" b="1" kern="1200">
                <a:solidFill>
                  <a:srgbClr val="A5A5A5"/>
                </a:solidFill>
                <a:latin typeface="微软雅黑" panose="020B0503020204020204" charset="-122"/>
                <a:ea typeface="微软雅黑" panose="020B0503020204020204" charset="-122"/>
                <a:cs typeface="+mj-cs"/>
                <a:sym typeface="微软雅黑" panose="020B0503020204020204" charset="-122"/>
              </a:rPr>
              <a:t>DNS </a:t>
            </a:r>
            <a:r>
              <a:rPr lang="zh-CN" altLang="en-US" sz="2400" b="1" kern="1200">
                <a:solidFill>
                  <a:srgbClr val="A5A5A5"/>
                </a:solidFill>
                <a:latin typeface="微软雅黑" panose="020B0503020204020204" charset="-122"/>
                <a:ea typeface="微软雅黑" panose="020B0503020204020204" charset="-122"/>
                <a:cs typeface="+mj-cs"/>
                <a:sym typeface="微软雅黑" panose="020B0503020204020204" charset="-122"/>
              </a:rPr>
              <a:t>查询</a:t>
            </a:r>
            <a:endParaRPr lang="zh-CN" altLang="en-US" sz="2400" b="1" kern="1200">
              <a:solidFill>
                <a:srgbClr val="A5A5A5"/>
              </a:solidFill>
              <a:latin typeface="微软雅黑" panose="020B0503020204020204" charset="-122"/>
              <a:ea typeface="微软雅黑" panose="020B0503020204020204" charset="-122"/>
              <a:cs typeface="+mj-cs"/>
              <a:sym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p14:dur="500">
        <p:push dir="u"/>
      </p:transition>
    </mc:Choice>
    <mc:Fallback>
      <p:transition>
        <p:push dir="u"/>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265" name="标题 1"/>
          <p:cNvSpPr>
            <a:spLocks noGrp="1"/>
          </p:cNvSpPr>
          <p:nvPr>
            <p:ph type="ctrTitle" idx="4294967295"/>
          </p:nvPr>
        </p:nvSpPr>
        <p:spPr>
          <a:xfrm>
            <a:off x="0" y="69850"/>
            <a:ext cx="3513455" cy="581660"/>
          </a:xfrm>
        </p:spPr>
        <p:txBody>
          <a:bodyPr vert="horz" anchor="ctr"/>
          <a:p>
            <a:pPr algn="l">
              <a:buClrTx/>
              <a:buSzTx/>
              <a:buFontTx/>
            </a:pPr>
            <a:r>
              <a:rPr lang="en-US" altLang="zh-CN" sz="2400" b="1" kern="1200">
                <a:solidFill>
                  <a:srgbClr val="A5A5A5"/>
                </a:solidFill>
                <a:latin typeface="微软雅黑" panose="020B0503020204020204" charset="-122"/>
                <a:ea typeface="微软雅黑" panose="020B0503020204020204" charset="-122"/>
                <a:cs typeface="+mj-cs"/>
                <a:sym typeface="微软雅黑" panose="020B0503020204020204" charset="-122"/>
              </a:rPr>
              <a:t>DNS </a:t>
            </a:r>
            <a:r>
              <a:rPr lang="zh-CN" altLang="en-US" sz="2400" b="1" kern="1200">
                <a:solidFill>
                  <a:srgbClr val="A5A5A5"/>
                </a:solidFill>
                <a:latin typeface="微软雅黑" panose="020B0503020204020204" charset="-122"/>
                <a:ea typeface="微软雅黑" panose="020B0503020204020204" charset="-122"/>
                <a:cs typeface="+mj-cs"/>
                <a:sym typeface="微软雅黑" panose="020B0503020204020204" charset="-122"/>
              </a:rPr>
              <a:t>查询</a:t>
            </a:r>
            <a:endParaRPr lang="zh-CN" altLang="en-US" sz="2400" b="1" kern="1200">
              <a:solidFill>
                <a:srgbClr val="A5A5A5"/>
              </a:solidFill>
              <a:latin typeface="微软雅黑" panose="020B0503020204020204" charset="-122"/>
              <a:ea typeface="微软雅黑" panose="020B0503020204020204" charset="-122"/>
              <a:cs typeface="+mj-cs"/>
              <a:sym typeface="微软雅黑" panose="020B0503020204020204" charset="-122"/>
            </a:endParaRPr>
          </a:p>
        </p:txBody>
      </p:sp>
      <p:cxnSp>
        <p:nvCxnSpPr>
          <p:cNvPr id="60" name="肘形连接符 59"/>
          <p:cNvCxnSpPr>
            <a:stCxn id="40" idx="0"/>
            <a:endCxn id="39" idx="4"/>
          </p:cNvCxnSpPr>
          <p:nvPr/>
        </p:nvCxnSpPr>
        <p:spPr>
          <a:xfrm rot="16200000" flipV="1">
            <a:off x="3590925" y="2421890"/>
            <a:ext cx="336550" cy="1309370"/>
          </a:xfrm>
          <a:prstGeom prst="bentConnector3">
            <a:avLst>
              <a:gd name="adj1" fmla="val 50000"/>
            </a:avLst>
          </a:prstGeom>
          <a:ln w="19050">
            <a:prstDash val="dash"/>
            <a:headEnd type="triangle" w="med" len="med"/>
            <a:tailEnd type="triangle" w="med" len="med"/>
          </a:ln>
        </p:spPr>
        <p:style>
          <a:lnRef idx="3">
            <a:schemeClr val="dk1"/>
          </a:lnRef>
          <a:fillRef idx="0">
            <a:schemeClr val="dk1"/>
          </a:fillRef>
          <a:effectRef idx="2">
            <a:schemeClr val="dk1"/>
          </a:effectRef>
          <a:fontRef idx="minor">
            <a:schemeClr val="tx1"/>
          </a:fontRef>
        </p:style>
      </p:cxnSp>
      <p:cxnSp>
        <p:nvCxnSpPr>
          <p:cNvPr id="61" name="肘形连接符 60"/>
          <p:cNvCxnSpPr>
            <a:stCxn id="41" idx="0"/>
            <a:endCxn id="39" idx="4"/>
          </p:cNvCxnSpPr>
          <p:nvPr/>
        </p:nvCxnSpPr>
        <p:spPr>
          <a:xfrm rot="16200000" flipV="1">
            <a:off x="4251643" y="1761173"/>
            <a:ext cx="328930" cy="2623185"/>
          </a:xfrm>
          <a:prstGeom prst="bentConnector3">
            <a:avLst>
              <a:gd name="adj1" fmla="val 50097"/>
            </a:avLst>
          </a:prstGeom>
          <a:ln w="12700">
            <a:prstDash val="dash"/>
            <a:headEnd type="triangle" w="med" len="med"/>
            <a:tailEnd type="triangle" w="med" len="med"/>
          </a:ln>
        </p:spPr>
        <p:style>
          <a:lnRef idx="3">
            <a:schemeClr val="dk1"/>
          </a:lnRef>
          <a:fillRef idx="0">
            <a:schemeClr val="dk1"/>
          </a:fillRef>
          <a:effectRef idx="2">
            <a:schemeClr val="dk1"/>
          </a:effectRef>
          <a:fontRef idx="minor">
            <a:schemeClr val="tx1"/>
          </a:fontRef>
        </p:style>
      </p:cxnSp>
      <p:sp>
        <p:nvSpPr>
          <p:cNvPr id="13315" name="文本框 2"/>
          <p:cNvSpPr txBox="1"/>
          <p:nvPr/>
        </p:nvSpPr>
        <p:spPr>
          <a:xfrm>
            <a:off x="3449638" y="471488"/>
            <a:ext cx="2244725" cy="368300"/>
          </a:xfrm>
          <a:prstGeom prst="rect">
            <a:avLst/>
          </a:prstGeom>
          <a:noFill/>
          <a:ln w="9525">
            <a:noFill/>
          </a:ln>
        </p:spPr>
        <p:txBody>
          <a:bodyPr wrap="square" anchor="t">
            <a:spAutoFit/>
          </a:bodyPr>
          <a:p>
            <a:r>
              <a:rPr lang="en-US" altLang="zh-CN">
                <a:solidFill>
                  <a:srgbClr val="696772"/>
                </a:solidFill>
                <a:latin typeface="Roboto Slab" charset="0"/>
                <a:ea typeface="宋体" panose="02010600030101010101" pitchFamily="2" charset="-122"/>
              </a:rPr>
              <a:t>DNS RESOLUTION</a:t>
            </a:r>
            <a:endParaRPr lang="en-US" altLang="zh-CN">
              <a:solidFill>
                <a:srgbClr val="696772"/>
              </a:solidFill>
              <a:latin typeface="Roboto Slab" charset="0"/>
              <a:ea typeface="宋体" panose="02010600030101010101" pitchFamily="2" charset="-122"/>
            </a:endParaRPr>
          </a:p>
        </p:txBody>
      </p:sp>
      <p:sp>
        <p:nvSpPr>
          <p:cNvPr id="4" name="圆角矩形 3"/>
          <p:cNvSpPr/>
          <p:nvPr/>
        </p:nvSpPr>
        <p:spPr>
          <a:xfrm>
            <a:off x="1384300" y="1131570"/>
            <a:ext cx="1079500" cy="555625"/>
          </a:xfrm>
          <a:prstGeom prst="roundRect">
            <a:avLst>
              <a:gd name="adj" fmla="val 14109"/>
            </a:avLst>
          </a:prstGeom>
          <a:solidFill>
            <a:srgbClr val="696773"/>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fontAlgn="base"/>
            <a:r>
              <a:rPr lang="en-US" altLang="zh-CN" sz="1000" strike="noStrike" noProof="1">
                <a:latin typeface="Roboto Slab" charset="0"/>
                <a:cs typeface="Roboto Slab" charset="0"/>
              </a:rPr>
              <a:t>DNS</a:t>
            </a:r>
            <a:endParaRPr lang="en-US" altLang="zh-CN" sz="1000" strike="noStrike" noProof="1">
              <a:latin typeface="Roboto Slab" charset="0"/>
              <a:cs typeface="Roboto Slab" charset="0"/>
            </a:endParaRPr>
          </a:p>
          <a:p>
            <a:pPr algn="ctr" fontAlgn="base"/>
            <a:r>
              <a:rPr lang="en-US" altLang="zh-CN" sz="1000" strike="noStrike" noProof="1">
                <a:latin typeface="Roboto Slab" charset="0"/>
                <a:cs typeface="Roboto Slab" charset="0"/>
              </a:rPr>
              <a:t>Client</a:t>
            </a:r>
            <a:endParaRPr lang="en-US" altLang="zh-CN" sz="1000" strike="noStrike" noProof="1">
              <a:latin typeface="Roboto Slab" charset="0"/>
              <a:cs typeface="Roboto Slab" charset="0"/>
            </a:endParaRPr>
          </a:p>
        </p:txBody>
      </p:sp>
      <p:sp>
        <p:nvSpPr>
          <p:cNvPr id="5" name="圆角矩形 4"/>
          <p:cNvSpPr/>
          <p:nvPr/>
        </p:nvSpPr>
        <p:spPr>
          <a:xfrm>
            <a:off x="3644900" y="1130935"/>
            <a:ext cx="1080135" cy="555625"/>
          </a:xfrm>
          <a:prstGeom prst="roundRect">
            <a:avLst>
              <a:gd name="adj" fmla="val 14109"/>
            </a:avLst>
          </a:prstGeom>
          <a:solidFill>
            <a:srgbClr val="7AD7CC"/>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fontAlgn="base"/>
            <a:r>
              <a:rPr lang="en-US" altLang="zh-CN" sz="1000" strike="noStrike" noProof="1">
                <a:ln>
                  <a:noFill/>
                </a:ln>
                <a:latin typeface="Roboto Slab" charset="0"/>
                <a:cs typeface="Roboto Slab" charset="0"/>
              </a:rPr>
              <a:t>DNS</a:t>
            </a:r>
            <a:endParaRPr lang="en-US" altLang="zh-CN" sz="1000" strike="noStrike" noProof="1">
              <a:ln>
                <a:noFill/>
              </a:ln>
              <a:latin typeface="Roboto Slab" charset="0"/>
              <a:cs typeface="Roboto Slab" charset="0"/>
            </a:endParaRPr>
          </a:p>
          <a:p>
            <a:pPr algn="ctr" fontAlgn="base"/>
            <a:r>
              <a:rPr lang="en-US" altLang="zh-CN" sz="1000" strike="noStrike" noProof="1">
                <a:ln>
                  <a:noFill/>
                </a:ln>
                <a:latin typeface="Roboto Slab" charset="0"/>
                <a:cs typeface="Roboto Slab" charset="0"/>
              </a:rPr>
              <a:t>Resolver</a:t>
            </a:r>
            <a:endParaRPr lang="en-US" altLang="zh-CN" sz="1000" strike="noStrike" noProof="1">
              <a:ln>
                <a:noFill/>
              </a:ln>
              <a:latin typeface="Roboto Slab" charset="0"/>
              <a:cs typeface="Roboto Slab" charset="0"/>
            </a:endParaRPr>
          </a:p>
        </p:txBody>
      </p:sp>
      <p:sp>
        <p:nvSpPr>
          <p:cNvPr id="6" name="圆角矩形 5"/>
          <p:cNvSpPr/>
          <p:nvPr/>
        </p:nvSpPr>
        <p:spPr>
          <a:xfrm>
            <a:off x="6007735" y="680720"/>
            <a:ext cx="1624330" cy="450215"/>
          </a:xfrm>
          <a:prstGeom prst="roundRect">
            <a:avLst>
              <a:gd name="adj" fmla="val 14109"/>
            </a:avLst>
          </a:prstGeom>
          <a:solidFill>
            <a:srgbClr val="FDD666"/>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fontAlgn="base"/>
            <a:r>
              <a:rPr lang="en-US" altLang="zh-CN" sz="1000" strike="noStrike" noProof="1">
                <a:ln>
                  <a:noFill/>
                </a:ln>
                <a:latin typeface="Roboto Slab" charset="0"/>
                <a:cs typeface="Roboto Slab" charset="0"/>
              </a:rPr>
              <a:t>Root DNS Server</a:t>
            </a:r>
            <a:endParaRPr lang="en-US" altLang="zh-CN" sz="1000" strike="noStrike" noProof="1">
              <a:ln>
                <a:noFill/>
              </a:ln>
              <a:latin typeface="Roboto Slab" charset="0"/>
              <a:cs typeface="Roboto Slab" charset="0"/>
            </a:endParaRPr>
          </a:p>
        </p:txBody>
      </p:sp>
      <p:sp>
        <p:nvSpPr>
          <p:cNvPr id="7" name="圆角矩形 6"/>
          <p:cNvSpPr/>
          <p:nvPr/>
        </p:nvSpPr>
        <p:spPr>
          <a:xfrm>
            <a:off x="6007735" y="1182370"/>
            <a:ext cx="1624330" cy="450215"/>
          </a:xfrm>
          <a:prstGeom prst="roundRect">
            <a:avLst>
              <a:gd name="adj" fmla="val 14109"/>
            </a:avLst>
          </a:prstGeom>
          <a:solidFill>
            <a:srgbClr val="F09C96"/>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fontAlgn="base"/>
            <a:r>
              <a:rPr lang="en-US" altLang="zh-CN" sz="1000" strike="noStrike" noProof="1">
                <a:ln>
                  <a:noFill/>
                </a:ln>
                <a:latin typeface="Roboto Slab" charset="0"/>
                <a:cs typeface="Roboto Slab" charset="0"/>
              </a:rPr>
              <a:t>TopLevelDomain DNS</a:t>
            </a:r>
            <a:endParaRPr lang="en-US" altLang="zh-CN" sz="1000" strike="noStrike" noProof="1">
              <a:ln>
                <a:noFill/>
              </a:ln>
              <a:latin typeface="Roboto Slab" charset="0"/>
              <a:cs typeface="Roboto Slab" charset="0"/>
            </a:endParaRPr>
          </a:p>
          <a:p>
            <a:pPr algn="ctr" fontAlgn="base"/>
            <a:r>
              <a:rPr lang="en-US" altLang="zh-CN" sz="1000" strike="noStrike" noProof="1">
                <a:ln>
                  <a:noFill/>
                </a:ln>
                <a:latin typeface="Roboto Slab" charset="0"/>
                <a:cs typeface="Roboto Slab" charset="0"/>
              </a:rPr>
              <a:t>Server</a:t>
            </a:r>
            <a:endParaRPr lang="en-US" altLang="zh-CN" sz="1000" strike="noStrike" noProof="1">
              <a:ln>
                <a:noFill/>
              </a:ln>
              <a:latin typeface="Roboto Slab" charset="0"/>
              <a:cs typeface="Roboto Slab" charset="0"/>
            </a:endParaRPr>
          </a:p>
        </p:txBody>
      </p:sp>
      <p:sp>
        <p:nvSpPr>
          <p:cNvPr id="8" name="圆角矩形 7"/>
          <p:cNvSpPr/>
          <p:nvPr/>
        </p:nvSpPr>
        <p:spPr>
          <a:xfrm>
            <a:off x="6038215" y="1686560"/>
            <a:ext cx="1595120" cy="450215"/>
          </a:xfrm>
          <a:prstGeom prst="roundRect">
            <a:avLst>
              <a:gd name="adj" fmla="val 14109"/>
            </a:avLst>
          </a:prstGeom>
          <a:solidFill>
            <a:srgbClr val="74AAC1"/>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fontAlgn="base"/>
            <a:r>
              <a:rPr lang="en-US" altLang="zh-CN" sz="1000" strike="noStrike" noProof="1">
                <a:ln>
                  <a:noFill/>
                </a:ln>
                <a:latin typeface="Roboto Slab" charset="0"/>
                <a:cs typeface="Roboto Slab" charset="0"/>
              </a:rPr>
              <a:t>Name DNS</a:t>
            </a:r>
            <a:endParaRPr lang="en-US" altLang="zh-CN" sz="1000" strike="noStrike" noProof="1">
              <a:ln>
                <a:noFill/>
              </a:ln>
              <a:latin typeface="Roboto Slab" charset="0"/>
              <a:cs typeface="Roboto Slab" charset="0"/>
            </a:endParaRPr>
          </a:p>
          <a:p>
            <a:pPr algn="ctr" fontAlgn="base"/>
            <a:r>
              <a:rPr lang="en-US" altLang="zh-CN" sz="1000" strike="noStrike" noProof="1">
                <a:ln>
                  <a:noFill/>
                </a:ln>
                <a:latin typeface="Roboto Slab" charset="0"/>
                <a:cs typeface="Roboto Slab" charset="0"/>
              </a:rPr>
              <a:t>Server</a:t>
            </a:r>
            <a:endParaRPr lang="en-US" altLang="zh-CN" sz="1000" strike="noStrike" noProof="1">
              <a:ln>
                <a:noFill/>
              </a:ln>
              <a:latin typeface="Roboto Slab" charset="0"/>
              <a:cs typeface="Roboto Slab" charset="0"/>
            </a:endParaRPr>
          </a:p>
        </p:txBody>
      </p:sp>
      <p:cxnSp>
        <p:nvCxnSpPr>
          <p:cNvPr id="9" name="直接箭头连接符 8"/>
          <p:cNvCxnSpPr/>
          <p:nvPr/>
        </p:nvCxnSpPr>
        <p:spPr>
          <a:xfrm>
            <a:off x="2463800" y="1281113"/>
            <a:ext cx="1181100" cy="0"/>
          </a:xfrm>
          <a:prstGeom prst="straightConnector1">
            <a:avLst/>
          </a:prstGeom>
          <a:ln w="19050">
            <a:prstDash val="dash"/>
            <a:headEnd type="none"/>
            <a:tailEnd type="triangle" w="med" len="med"/>
          </a:ln>
        </p:spPr>
        <p:style>
          <a:lnRef idx="3">
            <a:schemeClr val="dk1"/>
          </a:lnRef>
          <a:fillRef idx="0">
            <a:schemeClr val="dk1"/>
          </a:fillRef>
          <a:effectRef idx="2">
            <a:schemeClr val="dk1"/>
          </a:effectRef>
          <a:fontRef idx="minor">
            <a:schemeClr val="tx1"/>
          </a:fontRef>
        </p:style>
      </p:cxnSp>
      <p:cxnSp>
        <p:nvCxnSpPr>
          <p:cNvPr id="10" name="直接箭头连接符 9"/>
          <p:cNvCxnSpPr/>
          <p:nvPr/>
        </p:nvCxnSpPr>
        <p:spPr>
          <a:xfrm flipH="1">
            <a:off x="2463800" y="1461453"/>
            <a:ext cx="1181100" cy="0"/>
          </a:xfrm>
          <a:prstGeom prst="straightConnector1">
            <a:avLst/>
          </a:prstGeom>
          <a:ln w="19050">
            <a:prstDash val="dash"/>
            <a:headEnd type="none"/>
            <a:tailEnd type="triangle" w="med" len="med"/>
          </a:ln>
        </p:spPr>
        <p:style>
          <a:lnRef idx="3">
            <a:schemeClr val="dk1"/>
          </a:lnRef>
          <a:fillRef idx="0">
            <a:schemeClr val="dk1"/>
          </a:fillRef>
          <a:effectRef idx="2">
            <a:schemeClr val="dk1"/>
          </a:effectRef>
          <a:fontRef idx="minor">
            <a:schemeClr val="tx1"/>
          </a:fontRef>
        </p:style>
      </p:cxnSp>
      <p:cxnSp>
        <p:nvCxnSpPr>
          <p:cNvPr id="11" name="肘形连接符 10"/>
          <p:cNvCxnSpPr/>
          <p:nvPr/>
        </p:nvCxnSpPr>
        <p:spPr>
          <a:xfrm flipV="1">
            <a:off x="4701540" y="964565"/>
            <a:ext cx="1306195" cy="236220"/>
          </a:xfrm>
          <a:prstGeom prst="bentConnector3">
            <a:avLst>
              <a:gd name="adj1" fmla="val 50024"/>
            </a:avLst>
          </a:prstGeom>
          <a:ln w="19050">
            <a:prstDash val="dash"/>
            <a:headEnd type="arrow" w="med" len="med"/>
            <a:tailEnd type="arrow" w="med" len="med"/>
          </a:ln>
        </p:spPr>
        <p:style>
          <a:lnRef idx="3">
            <a:schemeClr val="dk1"/>
          </a:lnRef>
          <a:fillRef idx="0">
            <a:schemeClr val="dk1"/>
          </a:fillRef>
          <a:effectRef idx="2">
            <a:schemeClr val="dk1"/>
          </a:effectRef>
          <a:fontRef idx="minor">
            <a:schemeClr val="tx1"/>
          </a:fontRef>
        </p:style>
      </p:cxnSp>
      <p:cxnSp>
        <p:nvCxnSpPr>
          <p:cNvPr id="12" name="肘形连接符 11"/>
          <p:cNvCxnSpPr>
            <a:endCxn id="8" idx="1"/>
          </p:cNvCxnSpPr>
          <p:nvPr/>
        </p:nvCxnSpPr>
        <p:spPr>
          <a:xfrm>
            <a:off x="4716780" y="1612265"/>
            <a:ext cx="1321435" cy="307340"/>
          </a:xfrm>
          <a:prstGeom prst="bentConnector3">
            <a:avLst>
              <a:gd name="adj1" fmla="val 50024"/>
            </a:avLst>
          </a:prstGeom>
          <a:ln w="19050">
            <a:prstDash val="dash"/>
            <a:headEnd type="arrow" w="med" len="med"/>
            <a:tailEnd type="arrow" w="med" len="med"/>
          </a:ln>
        </p:spPr>
        <p:style>
          <a:lnRef idx="3">
            <a:schemeClr val="dk1"/>
          </a:lnRef>
          <a:fillRef idx="0">
            <a:schemeClr val="dk1"/>
          </a:fillRef>
          <a:effectRef idx="2">
            <a:schemeClr val="dk1"/>
          </a:effectRef>
          <a:fontRef idx="minor">
            <a:schemeClr val="tx1"/>
          </a:fontRef>
        </p:style>
      </p:cxnSp>
      <p:sp>
        <p:nvSpPr>
          <p:cNvPr id="15" name="椭圆 14"/>
          <p:cNvSpPr/>
          <p:nvPr/>
        </p:nvSpPr>
        <p:spPr>
          <a:xfrm>
            <a:off x="2927985" y="1091883"/>
            <a:ext cx="252413" cy="252413"/>
          </a:xfrm>
          <a:prstGeom prst="ellipse">
            <a:avLst/>
          </a:prstGeom>
          <a:solidFill>
            <a:srgbClr val="696772"/>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fontAlgn="base"/>
            <a:r>
              <a:rPr lang="en-US" altLang="zh-CN" sz="1400" strike="noStrike" noProof="1"/>
              <a:t>1</a:t>
            </a:r>
            <a:endParaRPr lang="en-US" altLang="zh-CN" sz="1400" strike="noStrike" noProof="1"/>
          </a:p>
        </p:txBody>
      </p:sp>
      <p:sp>
        <p:nvSpPr>
          <p:cNvPr id="16" name="椭圆 15"/>
          <p:cNvSpPr/>
          <p:nvPr/>
        </p:nvSpPr>
        <p:spPr>
          <a:xfrm>
            <a:off x="2927985" y="1379855"/>
            <a:ext cx="252413" cy="252413"/>
          </a:xfrm>
          <a:prstGeom prst="ellipse">
            <a:avLst/>
          </a:prstGeom>
          <a:solidFill>
            <a:srgbClr val="696772"/>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fontAlgn="base"/>
            <a:r>
              <a:rPr lang="en-US" altLang="zh-CN" sz="1400" strike="noStrike" noProof="1"/>
              <a:t>5</a:t>
            </a:r>
            <a:endParaRPr lang="en-US" altLang="zh-CN" sz="1400" strike="noStrike" noProof="1"/>
          </a:p>
        </p:txBody>
      </p:sp>
      <p:sp>
        <p:nvSpPr>
          <p:cNvPr id="18" name="椭圆 17"/>
          <p:cNvSpPr/>
          <p:nvPr/>
        </p:nvSpPr>
        <p:spPr>
          <a:xfrm>
            <a:off x="5530850" y="839153"/>
            <a:ext cx="252413" cy="252413"/>
          </a:xfrm>
          <a:prstGeom prst="ellipse">
            <a:avLst/>
          </a:prstGeom>
          <a:solidFill>
            <a:srgbClr val="696772"/>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fontAlgn="base"/>
            <a:r>
              <a:rPr lang="en-US" altLang="zh-CN" sz="1400" strike="noStrike" noProof="1"/>
              <a:t>2</a:t>
            </a:r>
            <a:endParaRPr lang="en-US" altLang="zh-CN" sz="1400" strike="noStrike" noProof="1"/>
          </a:p>
        </p:txBody>
      </p:sp>
      <p:sp>
        <p:nvSpPr>
          <p:cNvPr id="19" name="椭圆 18"/>
          <p:cNvSpPr/>
          <p:nvPr/>
        </p:nvSpPr>
        <p:spPr>
          <a:xfrm>
            <a:off x="5530850" y="1784668"/>
            <a:ext cx="252413" cy="252413"/>
          </a:xfrm>
          <a:prstGeom prst="ellipse">
            <a:avLst/>
          </a:prstGeom>
          <a:solidFill>
            <a:srgbClr val="696772"/>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fontAlgn="base"/>
            <a:r>
              <a:rPr lang="en-US" altLang="zh-CN" sz="1400" strike="noStrike" noProof="1"/>
              <a:t>4</a:t>
            </a:r>
            <a:endParaRPr lang="en-US" altLang="zh-CN" sz="1400" strike="noStrike" noProof="1"/>
          </a:p>
        </p:txBody>
      </p:sp>
      <p:sp>
        <p:nvSpPr>
          <p:cNvPr id="13331" name="文本框 20"/>
          <p:cNvSpPr txBox="1"/>
          <p:nvPr/>
        </p:nvSpPr>
        <p:spPr>
          <a:xfrm>
            <a:off x="3513455" y="2334895"/>
            <a:ext cx="2244725" cy="245110"/>
          </a:xfrm>
          <a:prstGeom prst="rect">
            <a:avLst/>
          </a:prstGeom>
          <a:noFill/>
          <a:ln w="9525">
            <a:noFill/>
          </a:ln>
        </p:spPr>
        <p:txBody>
          <a:bodyPr wrap="square" anchor="t">
            <a:spAutoFit/>
          </a:bodyPr>
          <a:p>
            <a:pPr lvl="0" algn="l">
              <a:buSzTx/>
            </a:pPr>
            <a:r>
              <a:rPr lang="en-US" altLang="zh-CN">
                <a:solidFill>
                  <a:srgbClr val="696772"/>
                </a:solidFill>
                <a:latin typeface="Roboto Slab" charset="0"/>
                <a:ea typeface="宋体" panose="02010600030101010101" pitchFamily="2" charset="-122"/>
                <a:sym typeface="+mn-ea"/>
              </a:rPr>
              <a:t>DNS NAMESPACE</a:t>
            </a:r>
            <a:endParaRPr lang="en-US" altLang="zh-CN">
              <a:solidFill>
                <a:srgbClr val="696772"/>
              </a:solidFill>
              <a:latin typeface="Roboto Slab" charset="0"/>
              <a:ea typeface="宋体" panose="02010600030101010101" pitchFamily="2" charset="-122"/>
              <a:sym typeface="+mn-ea"/>
            </a:endParaRPr>
          </a:p>
        </p:txBody>
      </p:sp>
      <p:sp>
        <p:nvSpPr>
          <p:cNvPr id="22" name="圆角矩形 21"/>
          <p:cNvSpPr/>
          <p:nvPr/>
        </p:nvSpPr>
        <p:spPr>
          <a:xfrm>
            <a:off x="2832100" y="2731135"/>
            <a:ext cx="544830" cy="277495"/>
          </a:xfrm>
          <a:prstGeom prst="roundRect">
            <a:avLst>
              <a:gd name="adj" fmla="val 14109"/>
            </a:avLst>
          </a:prstGeom>
          <a:solidFill>
            <a:srgbClr val="696773"/>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fontAlgn="ctr"/>
            <a:endParaRPr lang="en-US" altLang="zh-CN" sz="4000" strike="noStrike" noProof="1">
              <a:latin typeface="Roboto Slab" charset="0"/>
              <a:cs typeface="Roboto Slab" charset="0"/>
            </a:endParaRPr>
          </a:p>
        </p:txBody>
      </p:sp>
      <p:sp>
        <p:nvSpPr>
          <p:cNvPr id="25" name="圆角矩形 24"/>
          <p:cNvSpPr/>
          <p:nvPr/>
        </p:nvSpPr>
        <p:spPr>
          <a:xfrm>
            <a:off x="2800985" y="3231515"/>
            <a:ext cx="606425" cy="244475"/>
          </a:xfrm>
          <a:prstGeom prst="roundRect">
            <a:avLst>
              <a:gd name="adj" fmla="val 14109"/>
            </a:avLst>
          </a:prstGeom>
          <a:solidFill>
            <a:srgbClr val="7AD7CC"/>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fontAlgn="base"/>
            <a:r>
              <a:rPr lang="en-US" altLang="zh-CN" sz="1200" strike="noStrike" noProof="1">
                <a:ln>
                  <a:noFill/>
                </a:ln>
                <a:latin typeface="Roboto Slab" charset="0"/>
                <a:cs typeface="Roboto Slab" charset="0"/>
              </a:rPr>
              <a:t>cn</a:t>
            </a:r>
            <a:endParaRPr lang="en-US" altLang="zh-CN" sz="1200" strike="noStrike" noProof="1">
              <a:ln>
                <a:noFill/>
              </a:ln>
              <a:latin typeface="Roboto Slab" charset="0"/>
              <a:cs typeface="Roboto Slab" charset="0"/>
            </a:endParaRPr>
          </a:p>
        </p:txBody>
      </p:sp>
      <p:sp>
        <p:nvSpPr>
          <p:cNvPr id="26" name="圆角矩形 25"/>
          <p:cNvSpPr/>
          <p:nvPr/>
        </p:nvSpPr>
        <p:spPr>
          <a:xfrm>
            <a:off x="4431030" y="3664585"/>
            <a:ext cx="1235075" cy="270510"/>
          </a:xfrm>
          <a:prstGeom prst="roundRect">
            <a:avLst>
              <a:gd name="adj" fmla="val 14109"/>
            </a:avLst>
          </a:prstGeom>
          <a:solidFill>
            <a:srgbClr val="FDD666"/>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fontAlgn="base"/>
            <a:r>
              <a:rPr lang="en-US" altLang="zh-CN" sz="1200" strike="noStrike" noProof="1">
                <a:ln>
                  <a:noFill/>
                </a:ln>
                <a:latin typeface="Roboto Slab" charset="0"/>
                <a:cs typeface="Roboto Slab" charset="0"/>
              </a:rPr>
              <a:t>huawei.com</a:t>
            </a:r>
            <a:endParaRPr lang="en-US" altLang="zh-CN" sz="1200" strike="noStrike" noProof="1">
              <a:ln>
                <a:noFill/>
              </a:ln>
              <a:latin typeface="Roboto Slab" charset="0"/>
              <a:cs typeface="Roboto Slab" charset="0"/>
            </a:endParaRPr>
          </a:p>
        </p:txBody>
      </p:sp>
      <p:sp>
        <p:nvSpPr>
          <p:cNvPr id="27" name="圆角矩形 26"/>
          <p:cNvSpPr/>
          <p:nvPr/>
        </p:nvSpPr>
        <p:spPr>
          <a:xfrm>
            <a:off x="2800985" y="4149725"/>
            <a:ext cx="1774825" cy="269875"/>
          </a:xfrm>
          <a:prstGeom prst="roundRect">
            <a:avLst>
              <a:gd name="adj" fmla="val 14109"/>
            </a:avLst>
          </a:prstGeom>
          <a:solidFill>
            <a:srgbClr val="F09C96"/>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fontAlgn="base"/>
            <a:r>
              <a:rPr lang="en-US" altLang="zh-CN" sz="1200" strike="noStrike" noProof="1">
                <a:ln>
                  <a:noFill/>
                </a:ln>
                <a:latin typeface="Roboto Slab" charset="0"/>
                <a:cs typeface="Roboto Slab" charset="0"/>
              </a:rPr>
              <a:t>www.dashspace.cn</a:t>
            </a:r>
            <a:endParaRPr lang="en-US" altLang="zh-CN" sz="1200" strike="noStrike" noProof="1">
              <a:ln>
                <a:noFill/>
              </a:ln>
              <a:latin typeface="Roboto Slab" charset="0"/>
              <a:cs typeface="Roboto Slab" charset="0"/>
            </a:endParaRPr>
          </a:p>
        </p:txBody>
      </p:sp>
      <p:sp>
        <p:nvSpPr>
          <p:cNvPr id="28" name="圆角矩形 27"/>
          <p:cNvSpPr/>
          <p:nvPr/>
        </p:nvSpPr>
        <p:spPr>
          <a:xfrm>
            <a:off x="2800985" y="4587875"/>
            <a:ext cx="1774825" cy="239395"/>
          </a:xfrm>
          <a:prstGeom prst="roundRect">
            <a:avLst>
              <a:gd name="adj" fmla="val 14109"/>
            </a:avLst>
          </a:prstGeom>
          <a:solidFill>
            <a:srgbClr val="74AAC1"/>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fontAlgn="base"/>
            <a:r>
              <a:rPr lang="en-US" altLang="zh-CN" sz="1200" strike="noStrike" noProof="1">
                <a:solidFill>
                  <a:schemeClr val="bg1"/>
                </a:solidFill>
                <a:latin typeface="Roboto Slab" charset="0"/>
                <a:ea typeface="微软雅黑" panose="020B0503020204020204" charset="-122"/>
                <a:cs typeface="Roboto Slab" charset="0"/>
                <a:sym typeface="+mn-ea"/>
              </a:rPr>
              <a:t>39.105.92.127</a:t>
            </a:r>
            <a:endParaRPr lang="en-US" altLang="zh-CN" sz="1200" strike="noStrike" noProof="1">
              <a:ln>
                <a:noFill/>
              </a:ln>
              <a:solidFill>
                <a:schemeClr val="bg1"/>
              </a:solidFill>
              <a:latin typeface="Roboto Slab" charset="0"/>
              <a:ea typeface="微软雅黑" panose="020B0503020204020204" charset="-122"/>
              <a:cs typeface="Roboto Slab" charset="0"/>
              <a:sym typeface="+mn-ea"/>
            </a:endParaRPr>
          </a:p>
        </p:txBody>
      </p:sp>
      <p:cxnSp>
        <p:nvCxnSpPr>
          <p:cNvPr id="29" name="直接箭头连接符 28"/>
          <p:cNvCxnSpPr>
            <a:stCxn id="22" idx="2"/>
            <a:endCxn id="25" idx="0"/>
          </p:cNvCxnSpPr>
          <p:nvPr/>
        </p:nvCxnSpPr>
        <p:spPr>
          <a:xfrm>
            <a:off x="3104198" y="3008630"/>
            <a:ext cx="0" cy="222885"/>
          </a:xfrm>
          <a:prstGeom prst="straightConnector1">
            <a:avLst/>
          </a:prstGeom>
          <a:ln w="12700">
            <a:prstDash val="dash"/>
            <a:headEnd type="none"/>
            <a:tailEnd type="triangle" w="med" len="med"/>
          </a:ln>
        </p:spPr>
        <p:style>
          <a:lnRef idx="3">
            <a:schemeClr val="dk1"/>
          </a:lnRef>
          <a:fillRef idx="0">
            <a:schemeClr val="dk1"/>
          </a:fillRef>
          <a:effectRef idx="2">
            <a:schemeClr val="dk1"/>
          </a:effectRef>
          <a:fontRef idx="minor">
            <a:schemeClr val="tx1"/>
          </a:fontRef>
        </p:style>
      </p:cxnSp>
      <p:sp>
        <p:nvSpPr>
          <p:cNvPr id="39" name="椭圆 38"/>
          <p:cNvSpPr/>
          <p:nvPr/>
        </p:nvSpPr>
        <p:spPr>
          <a:xfrm>
            <a:off x="3066098" y="2832100"/>
            <a:ext cx="76200" cy="76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sp>
        <p:nvSpPr>
          <p:cNvPr id="40" name="圆角矩形 39"/>
          <p:cNvSpPr/>
          <p:nvPr/>
        </p:nvSpPr>
        <p:spPr>
          <a:xfrm>
            <a:off x="4110355" y="3244850"/>
            <a:ext cx="606425" cy="231775"/>
          </a:xfrm>
          <a:prstGeom prst="roundRect">
            <a:avLst>
              <a:gd name="adj" fmla="val 14109"/>
            </a:avLst>
          </a:prstGeom>
          <a:solidFill>
            <a:srgbClr val="7AD7CC"/>
          </a:solidFill>
          <a:ln>
            <a:noFill/>
          </a:ln>
        </p:spPr>
        <p:style>
          <a:lnRef idx="2">
            <a:schemeClr val="dk1">
              <a:shade val="50000"/>
            </a:schemeClr>
          </a:lnRef>
          <a:fillRef idx="1">
            <a:schemeClr val="dk1"/>
          </a:fillRef>
          <a:effectRef idx="0">
            <a:schemeClr val="dk1"/>
          </a:effectRef>
          <a:fontRef idx="minor">
            <a:schemeClr val="lt1"/>
          </a:fontRef>
        </p:style>
        <p:txBody>
          <a:bodyPr vertOverflow="overflow" horzOverflow="overflow" vert="horz" wrap="square" numCol="1" spcCol="0" rtlCol="0" fromWordArt="0" anchor="ctr" anchorCtr="0" forceAA="0" compatLnSpc="1">
            <a:noAutofit/>
          </a:bodyPr>
          <a:p>
            <a:pPr lvl="0" algn="ctr" fontAlgn="base">
              <a:buSzTx/>
            </a:pPr>
            <a:r>
              <a:rPr lang="en-US" altLang="zh-CN" sz="1200">
                <a:ln>
                  <a:noFill/>
                </a:ln>
                <a:latin typeface="Roboto Slab" charset="0"/>
                <a:cs typeface="Roboto Slab" charset="0"/>
                <a:sym typeface="+mn-ea"/>
              </a:rPr>
              <a:t>cc</a:t>
            </a:r>
            <a:endParaRPr lang="en-US" altLang="zh-CN" sz="1200">
              <a:ln>
                <a:noFill/>
              </a:ln>
              <a:latin typeface="Roboto Slab" charset="0"/>
              <a:cs typeface="Roboto Slab" charset="0"/>
              <a:sym typeface="+mn-ea"/>
            </a:endParaRPr>
          </a:p>
        </p:txBody>
      </p:sp>
      <p:sp>
        <p:nvSpPr>
          <p:cNvPr id="41" name="圆角矩形 40"/>
          <p:cNvSpPr/>
          <p:nvPr/>
        </p:nvSpPr>
        <p:spPr>
          <a:xfrm>
            <a:off x="5424170" y="3237230"/>
            <a:ext cx="606425" cy="238760"/>
          </a:xfrm>
          <a:prstGeom prst="roundRect">
            <a:avLst>
              <a:gd name="adj" fmla="val 14109"/>
            </a:avLst>
          </a:prstGeom>
          <a:solidFill>
            <a:srgbClr val="7AD7CC"/>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fontAlgn="base"/>
            <a:r>
              <a:rPr lang="en-US" altLang="zh-CN" sz="1200" strike="noStrike" noProof="1">
                <a:ln>
                  <a:noFill/>
                </a:ln>
                <a:latin typeface="Roboto Slab" charset="0"/>
                <a:cs typeface="Roboto Slab" charset="0"/>
              </a:rPr>
              <a:t>com</a:t>
            </a:r>
            <a:endParaRPr lang="en-US" altLang="zh-CN" sz="1200" strike="noStrike" noProof="1">
              <a:ln>
                <a:noFill/>
              </a:ln>
              <a:latin typeface="Roboto Slab" charset="0"/>
              <a:cs typeface="Roboto Slab" charset="0"/>
            </a:endParaRPr>
          </a:p>
        </p:txBody>
      </p:sp>
      <p:sp>
        <p:nvSpPr>
          <p:cNvPr id="50" name="椭圆 49"/>
          <p:cNvSpPr/>
          <p:nvPr/>
        </p:nvSpPr>
        <p:spPr>
          <a:xfrm>
            <a:off x="6148705" y="3322320"/>
            <a:ext cx="76200" cy="76200"/>
          </a:xfrm>
          <a:prstGeom prst="ellipse">
            <a:avLst/>
          </a:prstGeom>
          <a:solidFill>
            <a:srgbClr val="696773"/>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fontAlgn="base"/>
            <a:endParaRPr lang="zh-CN" altLang="en-US" strike="noStrike" noProof="1"/>
          </a:p>
        </p:txBody>
      </p:sp>
      <p:sp>
        <p:nvSpPr>
          <p:cNvPr id="51" name="椭圆 50"/>
          <p:cNvSpPr/>
          <p:nvPr/>
        </p:nvSpPr>
        <p:spPr>
          <a:xfrm>
            <a:off x="6296343" y="3322320"/>
            <a:ext cx="76200" cy="76200"/>
          </a:xfrm>
          <a:prstGeom prst="ellipse">
            <a:avLst/>
          </a:prstGeom>
          <a:solidFill>
            <a:srgbClr val="696773"/>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fontAlgn="base"/>
            <a:endParaRPr lang="zh-CN" altLang="en-US" strike="noStrike" noProof="1"/>
          </a:p>
        </p:txBody>
      </p:sp>
      <p:sp>
        <p:nvSpPr>
          <p:cNvPr id="52" name="椭圆 51"/>
          <p:cNvSpPr/>
          <p:nvPr/>
        </p:nvSpPr>
        <p:spPr>
          <a:xfrm>
            <a:off x="6443980" y="3322320"/>
            <a:ext cx="76200" cy="76200"/>
          </a:xfrm>
          <a:prstGeom prst="ellipse">
            <a:avLst/>
          </a:prstGeom>
          <a:solidFill>
            <a:srgbClr val="696773"/>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fontAlgn="base"/>
            <a:endParaRPr lang="zh-CN" altLang="en-US" strike="noStrike" noProof="1"/>
          </a:p>
        </p:txBody>
      </p:sp>
      <p:sp>
        <p:nvSpPr>
          <p:cNvPr id="53" name="圆角矩形 52"/>
          <p:cNvSpPr/>
          <p:nvPr/>
        </p:nvSpPr>
        <p:spPr>
          <a:xfrm>
            <a:off x="5842000" y="3664585"/>
            <a:ext cx="1236980" cy="270510"/>
          </a:xfrm>
          <a:prstGeom prst="roundRect">
            <a:avLst>
              <a:gd name="adj" fmla="val 14109"/>
            </a:avLst>
          </a:prstGeom>
          <a:solidFill>
            <a:srgbClr val="FDD666"/>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fontAlgn="base"/>
            <a:r>
              <a:rPr lang="en-US" altLang="zh-CN" sz="1200" strike="noStrike" noProof="1">
                <a:ln>
                  <a:noFill/>
                </a:ln>
                <a:latin typeface="Roboto Slab" charset="0"/>
                <a:cs typeface="Roboto Slab" charset="0"/>
              </a:rPr>
              <a:t>github.com</a:t>
            </a:r>
            <a:endParaRPr lang="en-US" altLang="zh-CN" sz="1200" strike="noStrike" noProof="1">
              <a:ln>
                <a:noFill/>
              </a:ln>
              <a:latin typeface="Roboto Slab" charset="0"/>
              <a:cs typeface="Roboto Slab" charset="0"/>
            </a:endParaRPr>
          </a:p>
        </p:txBody>
      </p:sp>
      <p:sp>
        <p:nvSpPr>
          <p:cNvPr id="54" name="圆角矩形 53"/>
          <p:cNvSpPr/>
          <p:nvPr/>
        </p:nvSpPr>
        <p:spPr>
          <a:xfrm>
            <a:off x="2800985" y="3663315"/>
            <a:ext cx="1236980" cy="271145"/>
          </a:xfrm>
          <a:prstGeom prst="roundRect">
            <a:avLst>
              <a:gd name="adj" fmla="val 14109"/>
            </a:avLst>
          </a:prstGeom>
          <a:solidFill>
            <a:srgbClr val="FDD666"/>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fontAlgn="base"/>
            <a:r>
              <a:rPr lang="en-US" altLang="zh-CN" sz="1200" strike="noStrike" noProof="1">
                <a:ln>
                  <a:noFill/>
                </a:ln>
                <a:latin typeface="Roboto Slab" charset="0"/>
                <a:cs typeface="Roboto Slab" charset="0"/>
              </a:rPr>
              <a:t>dashspace.cn</a:t>
            </a:r>
            <a:endParaRPr lang="en-US" altLang="zh-CN" sz="1200" strike="noStrike" noProof="1">
              <a:ln>
                <a:noFill/>
              </a:ln>
              <a:latin typeface="Roboto Slab" charset="0"/>
              <a:cs typeface="Roboto Slab" charset="0"/>
            </a:endParaRPr>
          </a:p>
        </p:txBody>
      </p:sp>
      <p:cxnSp>
        <p:nvCxnSpPr>
          <p:cNvPr id="63" name="肘形连接符 62"/>
          <p:cNvCxnSpPr>
            <a:stCxn id="25" idx="2"/>
            <a:endCxn id="54" idx="0"/>
          </p:cNvCxnSpPr>
          <p:nvPr/>
        </p:nvCxnSpPr>
        <p:spPr>
          <a:xfrm rot="5400000" flipV="1">
            <a:off x="3168333" y="3412173"/>
            <a:ext cx="187325" cy="314960"/>
          </a:xfrm>
          <a:prstGeom prst="bentConnector3">
            <a:avLst>
              <a:gd name="adj1" fmla="val 50000"/>
            </a:avLst>
          </a:prstGeom>
          <a:ln w="12700">
            <a:prstDash val="sysDash"/>
            <a:headEnd type="none"/>
            <a:tailEnd type="triangle" w="med" len="med"/>
          </a:ln>
        </p:spPr>
        <p:style>
          <a:lnRef idx="3">
            <a:schemeClr val="dk1"/>
          </a:lnRef>
          <a:fillRef idx="0">
            <a:schemeClr val="dk1"/>
          </a:fillRef>
          <a:effectRef idx="2">
            <a:schemeClr val="dk1"/>
          </a:effectRef>
          <a:fontRef idx="minor">
            <a:schemeClr val="tx1"/>
          </a:fontRef>
        </p:style>
      </p:cxnSp>
      <p:cxnSp>
        <p:nvCxnSpPr>
          <p:cNvPr id="64" name="肘形连接符 63"/>
          <p:cNvCxnSpPr>
            <a:stCxn id="41" idx="2"/>
            <a:endCxn id="26" idx="0"/>
          </p:cNvCxnSpPr>
          <p:nvPr/>
        </p:nvCxnSpPr>
        <p:spPr>
          <a:xfrm rot="5400000">
            <a:off x="5293995" y="3230880"/>
            <a:ext cx="188595" cy="678815"/>
          </a:xfrm>
          <a:prstGeom prst="bentConnector3">
            <a:avLst>
              <a:gd name="adj1" fmla="val 50168"/>
            </a:avLst>
          </a:prstGeom>
          <a:ln w="12700">
            <a:prstDash val="sysDash"/>
            <a:headEnd type="none"/>
            <a:tailEnd type="triangle" w="med" len="med"/>
          </a:ln>
        </p:spPr>
        <p:style>
          <a:lnRef idx="3">
            <a:schemeClr val="dk1"/>
          </a:lnRef>
          <a:fillRef idx="0">
            <a:schemeClr val="dk1"/>
          </a:fillRef>
          <a:effectRef idx="2">
            <a:schemeClr val="dk1"/>
          </a:effectRef>
          <a:fontRef idx="minor">
            <a:schemeClr val="tx1"/>
          </a:fontRef>
        </p:style>
      </p:cxnSp>
      <p:cxnSp>
        <p:nvCxnSpPr>
          <p:cNvPr id="65" name="肘形连接符 64"/>
          <p:cNvCxnSpPr>
            <a:stCxn id="41" idx="2"/>
            <a:endCxn id="53" idx="0"/>
          </p:cNvCxnSpPr>
          <p:nvPr/>
        </p:nvCxnSpPr>
        <p:spPr>
          <a:xfrm rot="5400000" flipV="1">
            <a:off x="5999798" y="3203893"/>
            <a:ext cx="188595" cy="732790"/>
          </a:xfrm>
          <a:prstGeom prst="bentConnector3">
            <a:avLst>
              <a:gd name="adj1" fmla="val 50000"/>
            </a:avLst>
          </a:prstGeom>
          <a:ln w="12700">
            <a:prstDash val="sysDash"/>
            <a:headEnd type="none"/>
            <a:tailEnd type="triangle" w="med" len="med"/>
          </a:ln>
        </p:spPr>
        <p:style>
          <a:lnRef idx="3">
            <a:schemeClr val="dk1"/>
          </a:lnRef>
          <a:fillRef idx="0">
            <a:schemeClr val="dk1"/>
          </a:fillRef>
          <a:effectRef idx="2">
            <a:schemeClr val="dk1"/>
          </a:effectRef>
          <a:fontRef idx="minor">
            <a:schemeClr val="tx1"/>
          </a:fontRef>
        </p:style>
      </p:cxnSp>
      <p:cxnSp>
        <p:nvCxnSpPr>
          <p:cNvPr id="66" name="肘形连接符 65"/>
          <p:cNvCxnSpPr>
            <a:stCxn id="54" idx="2"/>
            <a:endCxn id="27" idx="0"/>
          </p:cNvCxnSpPr>
          <p:nvPr/>
        </p:nvCxnSpPr>
        <p:spPr>
          <a:xfrm rot="5400000" flipV="1">
            <a:off x="3446463" y="3907473"/>
            <a:ext cx="215265" cy="269240"/>
          </a:xfrm>
          <a:prstGeom prst="bentConnector3">
            <a:avLst>
              <a:gd name="adj1" fmla="val 50000"/>
            </a:avLst>
          </a:prstGeom>
          <a:ln w="12700">
            <a:prstDash val="sysDash"/>
            <a:headEnd type="none"/>
            <a:tailEnd type="triangle" w="med" len="med"/>
          </a:ln>
        </p:spPr>
        <p:style>
          <a:lnRef idx="3">
            <a:schemeClr val="dk1"/>
          </a:lnRef>
          <a:fillRef idx="0">
            <a:schemeClr val="dk1"/>
          </a:fillRef>
          <a:effectRef idx="2">
            <a:schemeClr val="dk1"/>
          </a:effectRef>
          <a:fontRef idx="minor">
            <a:schemeClr val="tx1"/>
          </a:fontRef>
        </p:style>
      </p:cxnSp>
      <p:cxnSp>
        <p:nvCxnSpPr>
          <p:cNvPr id="67" name="直接箭头连接符 66"/>
          <p:cNvCxnSpPr>
            <a:stCxn id="27" idx="2"/>
            <a:endCxn id="28" idx="0"/>
          </p:cNvCxnSpPr>
          <p:nvPr/>
        </p:nvCxnSpPr>
        <p:spPr>
          <a:xfrm>
            <a:off x="3688715" y="4419283"/>
            <a:ext cx="0" cy="168275"/>
          </a:xfrm>
          <a:prstGeom prst="straightConnector1">
            <a:avLst/>
          </a:prstGeom>
          <a:ln w="12700">
            <a:prstDash val="dash"/>
            <a:headEnd type="none"/>
            <a:tailEnd type="triangle" w="med" len="med"/>
          </a:ln>
        </p:spPr>
        <p:style>
          <a:lnRef idx="3">
            <a:schemeClr val="dk1"/>
          </a:lnRef>
          <a:fillRef idx="0">
            <a:schemeClr val="dk1"/>
          </a:fillRef>
          <a:effectRef idx="2">
            <a:schemeClr val="dk1"/>
          </a:effectRef>
          <a:fontRef idx="minor">
            <a:schemeClr val="tx1"/>
          </a:fontRef>
        </p:style>
      </p:cxnSp>
      <p:sp>
        <p:nvSpPr>
          <p:cNvPr id="13354" name="文本框 67"/>
          <p:cNvSpPr txBox="1"/>
          <p:nvPr/>
        </p:nvSpPr>
        <p:spPr>
          <a:xfrm>
            <a:off x="1144588" y="2746693"/>
            <a:ext cx="1577975" cy="245110"/>
          </a:xfrm>
          <a:prstGeom prst="rect">
            <a:avLst/>
          </a:prstGeom>
          <a:noFill/>
          <a:ln w="9525">
            <a:noFill/>
          </a:ln>
        </p:spPr>
        <p:txBody>
          <a:bodyPr wrap="square" anchor="t">
            <a:spAutoFit/>
          </a:bodyPr>
          <a:p>
            <a:pPr algn="r"/>
            <a:r>
              <a:rPr lang="en-US" altLang="zh-CN" sz="1000">
                <a:solidFill>
                  <a:srgbClr val="696772"/>
                </a:solidFill>
                <a:latin typeface="Roboto Slab" charset="0"/>
                <a:ea typeface="宋体" panose="02010600030101010101" pitchFamily="2" charset="-122"/>
              </a:rPr>
              <a:t>ROOT DOMAIN</a:t>
            </a:r>
            <a:endParaRPr lang="en-US" altLang="zh-CN" sz="1000">
              <a:solidFill>
                <a:srgbClr val="696772"/>
              </a:solidFill>
              <a:latin typeface="Roboto Slab" charset="0"/>
              <a:ea typeface="宋体" panose="02010600030101010101" pitchFamily="2" charset="-122"/>
            </a:endParaRPr>
          </a:p>
        </p:txBody>
      </p:sp>
      <p:sp>
        <p:nvSpPr>
          <p:cNvPr id="13355" name="文本框 68"/>
          <p:cNvSpPr txBox="1"/>
          <p:nvPr/>
        </p:nvSpPr>
        <p:spPr>
          <a:xfrm>
            <a:off x="649288" y="3230880"/>
            <a:ext cx="2073275" cy="245110"/>
          </a:xfrm>
          <a:prstGeom prst="rect">
            <a:avLst/>
          </a:prstGeom>
          <a:noFill/>
          <a:ln w="9525">
            <a:noFill/>
          </a:ln>
        </p:spPr>
        <p:txBody>
          <a:bodyPr wrap="square" anchor="t">
            <a:spAutoFit/>
          </a:bodyPr>
          <a:p>
            <a:pPr algn="r"/>
            <a:r>
              <a:rPr lang="en-US" altLang="zh-CN" sz="1000">
                <a:solidFill>
                  <a:srgbClr val="696772"/>
                </a:solidFill>
                <a:latin typeface="Roboto Slab" charset="0"/>
                <a:ea typeface="宋体" panose="02010600030101010101" pitchFamily="2" charset="-122"/>
              </a:rPr>
              <a:t>TOP LEVEL DOMAIN</a:t>
            </a:r>
            <a:endParaRPr lang="en-US" altLang="zh-CN" sz="1000">
              <a:solidFill>
                <a:srgbClr val="696772"/>
              </a:solidFill>
              <a:latin typeface="Roboto Slab" charset="0"/>
              <a:ea typeface="宋体" panose="02010600030101010101" pitchFamily="2" charset="-122"/>
            </a:endParaRPr>
          </a:p>
        </p:txBody>
      </p:sp>
      <p:sp>
        <p:nvSpPr>
          <p:cNvPr id="13356" name="文本框 69"/>
          <p:cNvSpPr txBox="1"/>
          <p:nvPr/>
        </p:nvSpPr>
        <p:spPr>
          <a:xfrm>
            <a:off x="79375" y="4174490"/>
            <a:ext cx="2643188" cy="245110"/>
          </a:xfrm>
          <a:prstGeom prst="rect">
            <a:avLst/>
          </a:prstGeom>
          <a:noFill/>
          <a:ln w="9525">
            <a:noFill/>
          </a:ln>
        </p:spPr>
        <p:txBody>
          <a:bodyPr wrap="square" anchor="t">
            <a:spAutoFit/>
          </a:bodyPr>
          <a:p>
            <a:pPr algn="r"/>
            <a:r>
              <a:rPr lang="en-US" altLang="zh-CN" sz="1000">
                <a:solidFill>
                  <a:srgbClr val="696772"/>
                </a:solidFill>
                <a:latin typeface="Roboto Slab" charset="0"/>
                <a:ea typeface="宋体" panose="02010600030101010101" pitchFamily="2" charset="-122"/>
              </a:rPr>
              <a:t>SUBDOMAIN</a:t>
            </a:r>
            <a:endParaRPr lang="en-US" altLang="zh-CN" sz="1000">
              <a:solidFill>
                <a:srgbClr val="696772"/>
              </a:solidFill>
              <a:latin typeface="Roboto Slab" charset="0"/>
              <a:ea typeface="宋体" panose="02010600030101010101" pitchFamily="2" charset="-122"/>
            </a:endParaRPr>
          </a:p>
        </p:txBody>
      </p:sp>
      <p:sp>
        <p:nvSpPr>
          <p:cNvPr id="13357" name="文本框 70"/>
          <p:cNvSpPr txBox="1"/>
          <p:nvPr/>
        </p:nvSpPr>
        <p:spPr>
          <a:xfrm>
            <a:off x="79375" y="3689985"/>
            <a:ext cx="2643188" cy="245110"/>
          </a:xfrm>
          <a:prstGeom prst="rect">
            <a:avLst/>
          </a:prstGeom>
          <a:noFill/>
          <a:ln w="9525">
            <a:noFill/>
          </a:ln>
        </p:spPr>
        <p:txBody>
          <a:bodyPr wrap="square" anchor="t">
            <a:spAutoFit/>
          </a:bodyPr>
          <a:p>
            <a:pPr algn="r"/>
            <a:r>
              <a:rPr lang="en-US" altLang="zh-CN" sz="1000">
                <a:solidFill>
                  <a:srgbClr val="696772"/>
                </a:solidFill>
                <a:latin typeface="Roboto Slab" charset="0"/>
                <a:ea typeface="宋体" panose="02010600030101010101" pitchFamily="2" charset="-122"/>
              </a:rPr>
              <a:t>SECOND LEVEL DOMAIN</a:t>
            </a:r>
            <a:endParaRPr lang="en-US" altLang="zh-CN" sz="1000">
              <a:solidFill>
                <a:srgbClr val="696772"/>
              </a:solidFill>
              <a:latin typeface="Roboto Slab" charset="0"/>
              <a:ea typeface="宋体" panose="02010600030101010101" pitchFamily="2" charset="-122"/>
            </a:endParaRPr>
          </a:p>
        </p:txBody>
      </p:sp>
      <p:sp>
        <p:nvSpPr>
          <p:cNvPr id="13358" name="文本框 71"/>
          <p:cNvSpPr txBox="1"/>
          <p:nvPr/>
        </p:nvSpPr>
        <p:spPr>
          <a:xfrm>
            <a:off x="79375" y="4582160"/>
            <a:ext cx="2643188" cy="245110"/>
          </a:xfrm>
          <a:prstGeom prst="rect">
            <a:avLst/>
          </a:prstGeom>
          <a:noFill/>
          <a:ln w="9525">
            <a:noFill/>
          </a:ln>
        </p:spPr>
        <p:txBody>
          <a:bodyPr wrap="square" anchor="t">
            <a:spAutoFit/>
          </a:bodyPr>
          <a:p>
            <a:pPr algn="r"/>
            <a:r>
              <a:rPr lang="en-US" altLang="zh-CN" sz="1000">
                <a:solidFill>
                  <a:srgbClr val="696772"/>
                </a:solidFill>
                <a:latin typeface="Roboto Slab" charset="0"/>
                <a:ea typeface="宋体" panose="02010600030101010101" pitchFamily="2" charset="-122"/>
              </a:rPr>
              <a:t>HOST</a:t>
            </a:r>
            <a:endParaRPr lang="en-US" altLang="zh-CN" sz="1000">
              <a:solidFill>
                <a:srgbClr val="696772"/>
              </a:solidFill>
              <a:latin typeface="Roboto Slab" charset="0"/>
              <a:ea typeface="宋体" panose="02010600030101010101" pitchFamily="2" charset="-122"/>
            </a:endParaRPr>
          </a:p>
        </p:txBody>
      </p:sp>
      <p:cxnSp>
        <p:nvCxnSpPr>
          <p:cNvPr id="2" name="直接箭头连接符 1"/>
          <p:cNvCxnSpPr>
            <a:stCxn id="7" idx="1"/>
            <a:endCxn id="5" idx="3"/>
          </p:cNvCxnSpPr>
          <p:nvPr/>
        </p:nvCxnSpPr>
        <p:spPr>
          <a:xfrm flipH="1">
            <a:off x="4725035" y="1415415"/>
            <a:ext cx="1282700" cy="1270"/>
          </a:xfrm>
          <a:prstGeom prst="straightConnector1">
            <a:avLst/>
          </a:prstGeom>
          <a:ln w="19050">
            <a:prstDash val="dash"/>
            <a:headEnd type="triangle" w="med" len="med"/>
            <a:tailEnd type="triangle" w="med" len="med"/>
          </a:ln>
        </p:spPr>
        <p:style>
          <a:lnRef idx="3">
            <a:schemeClr val="dk1"/>
          </a:lnRef>
          <a:fillRef idx="0">
            <a:schemeClr val="dk1"/>
          </a:fillRef>
          <a:effectRef idx="2">
            <a:schemeClr val="dk1"/>
          </a:effectRef>
          <a:fontRef idx="minor">
            <a:schemeClr val="tx1"/>
          </a:fontRef>
        </p:style>
      </p:cxnSp>
      <p:sp>
        <p:nvSpPr>
          <p:cNvPr id="20" name="椭圆 19"/>
          <p:cNvSpPr/>
          <p:nvPr/>
        </p:nvSpPr>
        <p:spPr>
          <a:xfrm>
            <a:off x="5530850" y="1283335"/>
            <a:ext cx="252413" cy="250825"/>
          </a:xfrm>
          <a:prstGeom prst="ellipse">
            <a:avLst/>
          </a:prstGeom>
          <a:solidFill>
            <a:srgbClr val="696772"/>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fontAlgn="base"/>
            <a:r>
              <a:rPr lang="en-US" altLang="zh-CN" sz="1400" strike="noStrike" noProof="1"/>
              <a:t>3</a:t>
            </a:r>
            <a:endParaRPr lang="en-US" altLang="zh-CN" sz="1400" strike="noStrike" noProof="1"/>
          </a:p>
        </p:txBody>
      </p:sp>
    </p:spTree>
  </p:cSld>
  <p:clrMapOvr>
    <a:masterClrMapping/>
  </p:clrMapOvr>
  <p:transition>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7409" name="图片 2"/>
          <p:cNvPicPr>
            <a:picLocks noChangeAspect="1"/>
          </p:cNvPicPr>
          <p:nvPr/>
        </p:nvPicPr>
        <p:blipFill>
          <a:blip r:embed="rId1"/>
          <a:srcRect b="9531"/>
          <a:stretch>
            <a:fillRect/>
          </a:stretch>
        </p:blipFill>
        <p:spPr>
          <a:xfrm>
            <a:off x="3088005" y="154305"/>
            <a:ext cx="2876550" cy="5062855"/>
          </a:xfrm>
          <a:prstGeom prst="rect">
            <a:avLst/>
          </a:prstGeom>
          <a:noFill/>
          <a:ln w="9525">
            <a:noFill/>
          </a:ln>
        </p:spPr>
      </p:pic>
      <p:pic>
        <p:nvPicPr>
          <p:cNvPr id="17410" name="图片 3" descr="头像"/>
          <p:cNvPicPr>
            <a:picLocks noChangeAspect="1"/>
          </p:cNvPicPr>
          <p:nvPr/>
        </p:nvPicPr>
        <p:blipFill>
          <a:blip r:embed="rId2"/>
          <a:stretch>
            <a:fillRect/>
          </a:stretch>
        </p:blipFill>
        <p:spPr>
          <a:xfrm>
            <a:off x="5445443" y="1146493"/>
            <a:ext cx="311150" cy="314325"/>
          </a:xfrm>
          <a:prstGeom prst="rect">
            <a:avLst/>
          </a:prstGeom>
          <a:noFill/>
          <a:ln w="57150" cap="flat" cmpd="sng">
            <a:solidFill>
              <a:schemeClr val="bg1"/>
            </a:solidFill>
            <a:prstDash val="solid"/>
            <a:round/>
            <a:headEnd type="none" w="med" len="med"/>
            <a:tailEnd type="none" w="med" len="med"/>
          </a:ln>
        </p:spPr>
      </p:pic>
      <p:cxnSp>
        <p:nvCxnSpPr>
          <p:cNvPr id="6" name="直接连接符 5"/>
          <p:cNvCxnSpPr/>
          <p:nvPr/>
        </p:nvCxnSpPr>
        <p:spPr>
          <a:xfrm>
            <a:off x="3161030" y="1059180"/>
            <a:ext cx="2684463"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7412" name="文本框 6"/>
          <p:cNvSpPr txBox="1"/>
          <p:nvPr/>
        </p:nvSpPr>
        <p:spPr>
          <a:xfrm>
            <a:off x="3219768" y="727393"/>
            <a:ext cx="2605087" cy="460375"/>
          </a:xfrm>
          <a:prstGeom prst="rect">
            <a:avLst/>
          </a:prstGeom>
          <a:noFill/>
          <a:ln w="9525">
            <a:noFill/>
          </a:ln>
        </p:spPr>
        <p:txBody>
          <a:bodyPr wrap="square" anchor="t">
            <a:spAutoFit/>
          </a:bodyPr>
          <a:p>
            <a:pPr algn="ctr"/>
            <a:r>
              <a:rPr lang="en-US" altLang="zh-CN" sz="1200">
                <a:solidFill>
                  <a:srgbClr val="595959"/>
                </a:solidFill>
                <a:latin typeface="Roboto Slab" charset="0"/>
                <a:ea typeface="微软雅黑" panose="020B0503020204020204" charset="-122"/>
                <a:sym typeface="宋体" panose="02010600030101010101" pitchFamily="2" charset="-122"/>
              </a:rPr>
              <a:t>39.105.92.127</a:t>
            </a:r>
            <a:endParaRPr lang="en-US" altLang="zh-CN" sz="1200">
              <a:solidFill>
                <a:srgbClr val="595959"/>
              </a:solidFill>
              <a:latin typeface="Roboto Slab" charset="0"/>
              <a:ea typeface="微软雅黑" panose="020B0503020204020204" charset="-122"/>
              <a:sym typeface="宋体" panose="02010600030101010101" pitchFamily="2" charset="-122"/>
            </a:endParaRPr>
          </a:p>
          <a:p>
            <a:pPr algn="ctr"/>
            <a:endParaRPr lang="en-US" altLang="zh-CN" sz="1200">
              <a:solidFill>
                <a:srgbClr val="595959"/>
              </a:solidFill>
              <a:latin typeface="Roboto Slab" charset="0"/>
              <a:ea typeface="微软雅黑" panose="020B0503020204020204" charset="-122"/>
              <a:sym typeface="宋体" panose="02010600030101010101" pitchFamily="2" charset="-122"/>
            </a:endParaRPr>
          </a:p>
        </p:txBody>
      </p:sp>
      <p:sp>
        <p:nvSpPr>
          <p:cNvPr id="9" name="矩形标注 8"/>
          <p:cNvSpPr/>
          <p:nvPr/>
        </p:nvSpPr>
        <p:spPr>
          <a:xfrm>
            <a:off x="3927793" y="1113155"/>
            <a:ext cx="1420813" cy="323850"/>
          </a:xfrm>
          <a:prstGeom prst="wedgeRectCallout">
            <a:avLst>
              <a:gd name="adj1" fmla="val 53384"/>
              <a:gd name="adj2" fmla="val 18309"/>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r>
              <a:rPr lang="zh-CN" altLang="en-US" sz="900" strike="noStrike" noProof="1">
                <a:latin typeface="微软雅黑" panose="020B0503020204020204" charset="-122"/>
                <a:ea typeface="微软雅黑" panose="020B0503020204020204" charset="-122"/>
                <a:cs typeface="微软雅黑" panose="020B0503020204020204" charset="-122"/>
              </a:rPr>
              <a:t>喂，能听见我说话吗？</a:t>
            </a:r>
            <a:endParaRPr lang="zh-CN" altLang="en-US" sz="900" strike="noStrike" noProof="1">
              <a:latin typeface="微软雅黑" panose="020B0503020204020204" charset="-122"/>
              <a:ea typeface="微软雅黑" panose="020B0503020204020204" charset="-122"/>
              <a:cs typeface="微软雅黑" panose="020B0503020204020204" charset="-122"/>
            </a:endParaRPr>
          </a:p>
        </p:txBody>
      </p:sp>
      <p:sp>
        <p:nvSpPr>
          <p:cNvPr id="13" name="任意多边形 12"/>
          <p:cNvSpPr/>
          <p:nvPr/>
        </p:nvSpPr>
        <p:spPr>
          <a:xfrm>
            <a:off x="3624580" y="1514793"/>
            <a:ext cx="1820863" cy="323850"/>
          </a:xfrm>
          <a:custGeom>
            <a:avLst/>
            <a:gdLst>
              <a:gd name="connsiteX0" fmla="*/ 90 w 2857"/>
              <a:gd name="connsiteY0" fmla="*/ 0 h 1127"/>
              <a:gd name="connsiteX1" fmla="*/ 551 w 2857"/>
              <a:gd name="connsiteY1" fmla="*/ 0 h 1127"/>
              <a:gd name="connsiteX2" fmla="*/ 551 w 2857"/>
              <a:gd name="connsiteY2" fmla="*/ 0 h 1127"/>
              <a:gd name="connsiteX3" fmla="*/ 1243 w 2857"/>
              <a:gd name="connsiteY3" fmla="*/ 0 h 1127"/>
              <a:gd name="connsiteX4" fmla="*/ 2857 w 2857"/>
              <a:gd name="connsiteY4" fmla="*/ 0 h 1127"/>
              <a:gd name="connsiteX5" fmla="*/ 2857 w 2857"/>
              <a:gd name="connsiteY5" fmla="*/ 188 h 1127"/>
              <a:gd name="connsiteX6" fmla="*/ 2857 w 2857"/>
              <a:gd name="connsiteY6" fmla="*/ 188 h 1127"/>
              <a:gd name="connsiteX7" fmla="*/ 2857 w 2857"/>
              <a:gd name="connsiteY7" fmla="*/ 470 h 1127"/>
              <a:gd name="connsiteX8" fmla="*/ 2857 w 2857"/>
              <a:gd name="connsiteY8" fmla="*/ 1127 h 1127"/>
              <a:gd name="connsiteX9" fmla="*/ 1243 w 2857"/>
              <a:gd name="connsiteY9" fmla="*/ 1127 h 1127"/>
              <a:gd name="connsiteX10" fmla="*/ 551 w 2857"/>
              <a:gd name="connsiteY10" fmla="*/ 1127 h 1127"/>
              <a:gd name="connsiteX11" fmla="*/ 551 w 2857"/>
              <a:gd name="connsiteY11" fmla="*/ 1127 h 1127"/>
              <a:gd name="connsiteX12" fmla="*/ 90 w 2857"/>
              <a:gd name="connsiteY12" fmla="*/ 1127 h 1127"/>
              <a:gd name="connsiteX13" fmla="*/ 93 w 2857"/>
              <a:gd name="connsiteY13" fmla="*/ 320 h 1127"/>
              <a:gd name="connsiteX14" fmla="*/ 0 w 2857"/>
              <a:gd name="connsiteY14" fmla="*/ 220 h 1127"/>
              <a:gd name="connsiteX15" fmla="*/ 90 w 2857"/>
              <a:gd name="connsiteY15" fmla="*/ 188 h 1127"/>
              <a:gd name="connsiteX16" fmla="*/ 90 w 2857"/>
              <a:gd name="connsiteY16" fmla="*/ 0 h 1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857" h="1127">
                <a:moveTo>
                  <a:pt x="90" y="0"/>
                </a:moveTo>
                <a:lnTo>
                  <a:pt x="551" y="0"/>
                </a:lnTo>
                <a:lnTo>
                  <a:pt x="551" y="0"/>
                </a:lnTo>
                <a:lnTo>
                  <a:pt x="1243" y="0"/>
                </a:lnTo>
                <a:lnTo>
                  <a:pt x="2857" y="0"/>
                </a:lnTo>
                <a:lnTo>
                  <a:pt x="2857" y="188"/>
                </a:lnTo>
                <a:lnTo>
                  <a:pt x="2857" y="188"/>
                </a:lnTo>
                <a:lnTo>
                  <a:pt x="2857" y="470"/>
                </a:lnTo>
                <a:lnTo>
                  <a:pt x="2857" y="1127"/>
                </a:lnTo>
                <a:lnTo>
                  <a:pt x="1243" y="1127"/>
                </a:lnTo>
                <a:lnTo>
                  <a:pt x="551" y="1127"/>
                </a:lnTo>
                <a:lnTo>
                  <a:pt x="551" y="1127"/>
                </a:lnTo>
                <a:lnTo>
                  <a:pt x="90" y="1127"/>
                </a:lnTo>
                <a:lnTo>
                  <a:pt x="93" y="320"/>
                </a:lnTo>
                <a:lnTo>
                  <a:pt x="0" y="220"/>
                </a:lnTo>
                <a:lnTo>
                  <a:pt x="90" y="188"/>
                </a:lnTo>
                <a:lnTo>
                  <a:pt x="90" y="0"/>
                </a:lnTo>
                <a:close/>
              </a:path>
            </a:pathLst>
          </a:custGeom>
          <a:solidFill>
            <a:schemeClr val="bg1"/>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fontAlgn="base"/>
            <a:r>
              <a:rPr lang="zh-CN" sz="900" strike="noStrike" noProof="1">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能听见，你能听见我说话吗？</a:t>
            </a:r>
            <a:endParaRPr lang="zh-CN" sz="900" strike="noStrike" noProof="1">
              <a:solidFill>
                <a:schemeClr val="tx1">
                  <a:lumMod val="65000"/>
                  <a:lumOff val="35000"/>
                </a:schemeClr>
              </a:solidFill>
              <a:latin typeface="微软雅黑" panose="020B0503020204020204" charset="-122"/>
              <a:ea typeface="微软雅黑" panose="020B0503020204020204" charset="-122"/>
              <a:cs typeface="微软雅黑" panose="020B0503020204020204" charset="-122"/>
            </a:endParaRPr>
          </a:p>
        </p:txBody>
      </p:sp>
      <p:sp>
        <p:nvSpPr>
          <p:cNvPr id="5" name="任意多边形 4"/>
          <p:cNvSpPr/>
          <p:nvPr/>
        </p:nvSpPr>
        <p:spPr>
          <a:xfrm>
            <a:off x="3635693" y="2365693"/>
            <a:ext cx="1509713" cy="608013"/>
          </a:xfrm>
          <a:custGeom>
            <a:avLst/>
            <a:gdLst>
              <a:gd name="connsiteX0" fmla="*/ 90 w 2857"/>
              <a:gd name="connsiteY0" fmla="*/ 0 h 1127"/>
              <a:gd name="connsiteX1" fmla="*/ 551 w 2857"/>
              <a:gd name="connsiteY1" fmla="*/ 0 h 1127"/>
              <a:gd name="connsiteX2" fmla="*/ 551 w 2857"/>
              <a:gd name="connsiteY2" fmla="*/ 0 h 1127"/>
              <a:gd name="connsiteX3" fmla="*/ 1243 w 2857"/>
              <a:gd name="connsiteY3" fmla="*/ 0 h 1127"/>
              <a:gd name="connsiteX4" fmla="*/ 2857 w 2857"/>
              <a:gd name="connsiteY4" fmla="*/ 0 h 1127"/>
              <a:gd name="connsiteX5" fmla="*/ 2857 w 2857"/>
              <a:gd name="connsiteY5" fmla="*/ 188 h 1127"/>
              <a:gd name="connsiteX6" fmla="*/ 2857 w 2857"/>
              <a:gd name="connsiteY6" fmla="*/ 188 h 1127"/>
              <a:gd name="connsiteX7" fmla="*/ 2857 w 2857"/>
              <a:gd name="connsiteY7" fmla="*/ 470 h 1127"/>
              <a:gd name="connsiteX8" fmla="*/ 2857 w 2857"/>
              <a:gd name="connsiteY8" fmla="*/ 1127 h 1127"/>
              <a:gd name="connsiteX9" fmla="*/ 1243 w 2857"/>
              <a:gd name="connsiteY9" fmla="*/ 1127 h 1127"/>
              <a:gd name="connsiteX10" fmla="*/ 551 w 2857"/>
              <a:gd name="connsiteY10" fmla="*/ 1127 h 1127"/>
              <a:gd name="connsiteX11" fmla="*/ 551 w 2857"/>
              <a:gd name="connsiteY11" fmla="*/ 1127 h 1127"/>
              <a:gd name="connsiteX12" fmla="*/ 90 w 2857"/>
              <a:gd name="connsiteY12" fmla="*/ 1127 h 1127"/>
              <a:gd name="connsiteX13" fmla="*/ 93 w 2857"/>
              <a:gd name="connsiteY13" fmla="*/ 320 h 1127"/>
              <a:gd name="connsiteX14" fmla="*/ 0 w 2857"/>
              <a:gd name="connsiteY14" fmla="*/ 220 h 1127"/>
              <a:gd name="connsiteX15" fmla="*/ 90 w 2857"/>
              <a:gd name="connsiteY15" fmla="*/ 188 h 1127"/>
              <a:gd name="connsiteX16" fmla="*/ 90 w 2857"/>
              <a:gd name="connsiteY16" fmla="*/ 0 h 1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857" h="1127">
                <a:moveTo>
                  <a:pt x="90" y="0"/>
                </a:moveTo>
                <a:lnTo>
                  <a:pt x="551" y="0"/>
                </a:lnTo>
                <a:lnTo>
                  <a:pt x="551" y="0"/>
                </a:lnTo>
                <a:lnTo>
                  <a:pt x="1243" y="0"/>
                </a:lnTo>
                <a:lnTo>
                  <a:pt x="2857" y="0"/>
                </a:lnTo>
                <a:lnTo>
                  <a:pt x="2857" y="188"/>
                </a:lnTo>
                <a:lnTo>
                  <a:pt x="2857" y="188"/>
                </a:lnTo>
                <a:lnTo>
                  <a:pt x="2857" y="470"/>
                </a:lnTo>
                <a:lnTo>
                  <a:pt x="2857" y="1127"/>
                </a:lnTo>
                <a:lnTo>
                  <a:pt x="1243" y="1127"/>
                </a:lnTo>
                <a:lnTo>
                  <a:pt x="551" y="1127"/>
                </a:lnTo>
                <a:lnTo>
                  <a:pt x="551" y="1127"/>
                </a:lnTo>
                <a:lnTo>
                  <a:pt x="90" y="1127"/>
                </a:lnTo>
                <a:lnTo>
                  <a:pt x="93" y="320"/>
                </a:lnTo>
                <a:lnTo>
                  <a:pt x="0" y="220"/>
                </a:lnTo>
                <a:lnTo>
                  <a:pt x="90" y="188"/>
                </a:lnTo>
                <a:lnTo>
                  <a:pt x="90" y="0"/>
                </a:lnTo>
                <a:close/>
              </a:path>
            </a:pathLst>
          </a:custGeom>
          <a:solidFill>
            <a:schemeClr val="bg1"/>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fontAlgn="base"/>
            <a:endParaRPr lang="zh-CN" sz="1000" strike="noStrike" noProof="1">
              <a:solidFill>
                <a:schemeClr val="tx1">
                  <a:lumMod val="65000"/>
                  <a:lumOff val="35000"/>
                </a:schemeClr>
              </a:solidFill>
              <a:latin typeface="微软雅黑" panose="020B0503020204020204" charset="-122"/>
              <a:ea typeface="微软雅黑" panose="020B0503020204020204" charset="-122"/>
              <a:cs typeface="微软雅黑" panose="020B0503020204020204" charset="-122"/>
            </a:endParaRPr>
          </a:p>
        </p:txBody>
      </p:sp>
      <p:pic>
        <p:nvPicPr>
          <p:cNvPr id="17417" name="图片 10" descr="html (2)"/>
          <p:cNvPicPr>
            <a:picLocks noChangeAspect="1"/>
          </p:cNvPicPr>
          <p:nvPr/>
        </p:nvPicPr>
        <p:blipFill>
          <a:blip r:embed="rId3"/>
          <a:stretch>
            <a:fillRect/>
          </a:stretch>
        </p:blipFill>
        <p:spPr>
          <a:xfrm>
            <a:off x="3694430" y="2454593"/>
            <a:ext cx="430213" cy="430212"/>
          </a:xfrm>
          <a:prstGeom prst="rect">
            <a:avLst/>
          </a:prstGeom>
          <a:noFill/>
          <a:ln w="9525">
            <a:noFill/>
          </a:ln>
        </p:spPr>
      </p:pic>
      <p:sp>
        <p:nvSpPr>
          <p:cNvPr id="17418" name="文本框 11"/>
          <p:cNvSpPr txBox="1"/>
          <p:nvPr/>
        </p:nvSpPr>
        <p:spPr>
          <a:xfrm>
            <a:off x="4130993" y="2421255"/>
            <a:ext cx="1014412" cy="307975"/>
          </a:xfrm>
          <a:prstGeom prst="rect">
            <a:avLst/>
          </a:prstGeom>
          <a:noFill/>
          <a:ln w="9525">
            <a:noFill/>
          </a:ln>
        </p:spPr>
        <p:txBody>
          <a:bodyPr wrap="square" anchor="t">
            <a:spAutoFit/>
          </a:bodyPr>
          <a:p>
            <a:r>
              <a:rPr lang="en-US" altLang="zh-CN" sz="1400">
                <a:latin typeface="Arial" panose="020B0604020202020204" pitchFamily="34" charset="0"/>
                <a:ea typeface="宋体" panose="02010600030101010101" pitchFamily="2" charset="-122"/>
              </a:rPr>
              <a:t>index.html</a:t>
            </a:r>
            <a:endParaRPr lang="en-US" altLang="zh-CN" sz="1400">
              <a:latin typeface="Arial" panose="020B0604020202020204" pitchFamily="34" charset="0"/>
              <a:ea typeface="宋体" panose="02010600030101010101" pitchFamily="2" charset="-122"/>
            </a:endParaRPr>
          </a:p>
        </p:txBody>
      </p:sp>
      <p:pic>
        <p:nvPicPr>
          <p:cNvPr id="17419" name="图片 3" descr="头像"/>
          <p:cNvPicPr>
            <a:picLocks noChangeAspect="1"/>
          </p:cNvPicPr>
          <p:nvPr/>
        </p:nvPicPr>
        <p:blipFill>
          <a:blip r:embed="rId2"/>
          <a:stretch>
            <a:fillRect/>
          </a:stretch>
        </p:blipFill>
        <p:spPr>
          <a:xfrm>
            <a:off x="5445443" y="1929130"/>
            <a:ext cx="311150" cy="314325"/>
          </a:xfrm>
          <a:prstGeom prst="rect">
            <a:avLst/>
          </a:prstGeom>
          <a:noFill/>
          <a:ln w="57150" cap="flat" cmpd="sng">
            <a:solidFill>
              <a:schemeClr val="bg1"/>
            </a:solidFill>
            <a:prstDash val="solid"/>
            <a:round/>
            <a:headEnd type="none" w="med" len="med"/>
            <a:tailEnd type="none" w="med" len="med"/>
          </a:ln>
        </p:spPr>
      </p:pic>
      <p:sp>
        <p:nvSpPr>
          <p:cNvPr id="15" name="矩形标注 14"/>
          <p:cNvSpPr/>
          <p:nvPr/>
        </p:nvSpPr>
        <p:spPr>
          <a:xfrm>
            <a:off x="4381818" y="1903730"/>
            <a:ext cx="966788" cy="323850"/>
          </a:xfrm>
          <a:prstGeom prst="wedgeRectCallout">
            <a:avLst>
              <a:gd name="adj1" fmla="val 53384"/>
              <a:gd name="adj2" fmla="val 18309"/>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r>
              <a:rPr lang="zh-CN" altLang="en-US" sz="900" strike="noStrike" noProof="1">
                <a:latin typeface="微软雅黑" panose="020B0503020204020204" charset="-122"/>
                <a:ea typeface="微软雅黑" panose="020B0503020204020204" charset="-122"/>
                <a:cs typeface="微软雅黑" panose="020B0503020204020204" charset="-122"/>
              </a:rPr>
              <a:t>我也能听见</a:t>
            </a:r>
            <a:endParaRPr lang="zh-CN" altLang="en-US" sz="900" strike="noStrike" noProof="1">
              <a:latin typeface="微软雅黑" panose="020B0503020204020204" charset="-122"/>
              <a:ea typeface="微软雅黑" panose="020B0503020204020204" charset="-122"/>
              <a:cs typeface="微软雅黑" panose="020B0503020204020204" charset="-122"/>
            </a:endParaRPr>
          </a:p>
        </p:txBody>
      </p:sp>
      <p:pic>
        <p:nvPicPr>
          <p:cNvPr id="17421" name="图片 3" descr="头像"/>
          <p:cNvPicPr>
            <a:picLocks noChangeAspect="1"/>
          </p:cNvPicPr>
          <p:nvPr/>
        </p:nvPicPr>
        <p:blipFill>
          <a:blip r:embed="rId2"/>
          <a:stretch>
            <a:fillRect/>
          </a:stretch>
        </p:blipFill>
        <p:spPr>
          <a:xfrm>
            <a:off x="5445443" y="3075305"/>
            <a:ext cx="311150" cy="314325"/>
          </a:xfrm>
          <a:prstGeom prst="rect">
            <a:avLst/>
          </a:prstGeom>
          <a:noFill/>
          <a:ln w="57150" cap="flat" cmpd="sng">
            <a:solidFill>
              <a:schemeClr val="bg1"/>
            </a:solidFill>
            <a:prstDash val="solid"/>
            <a:round/>
            <a:headEnd type="none" w="med" len="med"/>
            <a:tailEnd type="none" w="med" len="med"/>
          </a:ln>
        </p:spPr>
      </p:pic>
      <p:sp>
        <p:nvSpPr>
          <p:cNvPr id="19" name="矩形标注 18"/>
          <p:cNvSpPr/>
          <p:nvPr/>
        </p:nvSpPr>
        <p:spPr>
          <a:xfrm>
            <a:off x="3927793" y="3049905"/>
            <a:ext cx="1420813" cy="347663"/>
          </a:xfrm>
          <a:prstGeom prst="wedgeRectCallout">
            <a:avLst>
              <a:gd name="adj1" fmla="val 53384"/>
              <a:gd name="adj2" fmla="val 18309"/>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r>
              <a:rPr lang="zh-CN" altLang="en-US" sz="900" strike="noStrike" noProof="1">
                <a:latin typeface="微软雅黑" panose="020B0503020204020204" charset="-122"/>
                <a:ea typeface="微软雅黑" panose="020B0503020204020204" charset="-122"/>
                <a:cs typeface="微软雅黑" panose="020B0503020204020204" charset="-122"/>
              </a:rPr>
              <a:t>收到了，那我先下了哈</a:t>
            </a:r>
            <a:endParaRPr lang="zh-CN" altLang="en-US" sz="900" strike="noStrike" noProof="1">
              <a:latin typeface="微软雅黑" panose="020B0503020204020204" charset="-122"/>
              <a:ea typeface="微软雅黑" panose="020B0503020204020204" charset="-122"/>
              <a:cs typeface="微软雅黑" panose="020B0503020204020204" charset="-122"/>
            </a:endParaRPr>
          </a:p>
        </p:txBody>
      </p:sp>
      <p:sp>
        <p:nvSpPr>
          <p:cNvPr id="23" name="任意多边形 22"/>
          <p:cNvSpPr/>
          <p:nvPr/>
        </p:nvSpPr>
        <p:spPr>
          <a:xfrm>
            <a:off x="3624580" y="3495993"/>
            <a:ext cx="1708150" cy="288925"/>
          </a:xfrm>
          <a:custGeom>
            <a:avLst/>
            <a:gdLst>
              <a:gd name="connsiteX0" fmla="*/ 90 w 2857"/>
              <a:gd name="connsiteY0" fmla="*/ 0 h 1127"/>
              <a:gd name="connsiteX1" fmla="*/ 551 w 2857"/>
              <a:gd name="connsiteY1" fmla="*/ 0 h 1127"/>
              <a:gd name="connsiteX2" fmla="*/ 551 w 2857"/>
              <a:gd name="connsiteY2" fmla="*/ 0 h 1127"/>
              <a:gd name="connsiteX3" fmla="*/ 1243 w 2857"/>
              <a:gd name="connsiteY3" fmla="*/ 0 h 1127"/>
              <a:gd name="connsiteX4" fmla="*/ 2857 w 2857"/>
              <a:gd name="connsiteY4" fmla="*/ 0 h 1127"/>
              <a:gd name="connsiteX5" fmla="*/ 2857 w 2857"/>
              <a:gd name="connsiteY5" fmla="*/ 188 h 1127"/>
              <a:gd name="connsiteX6" fmla="*/ 2857 w 2857"/>
              <a:gd name="connsiteY6" fmla="*/ 188 h 1127"/>
              <a:gd name="connsiteX7" fmla="*/ 2857 w 2857"/>
              <a:gd name="connsiteY7" fmla="*/ 470 h 1127"/>
              <a:gd name="connsiteX8" fmla="*/ 2857 w 2857"/>
              <a:gd name="connsiteY8" fmla="*/ 1127 h 1127"/>
              <a:gd name="connsiteX9" fmla="*/ 1243 w 2857"/>
              <a:gd name="connsiteY9" fmla="*/ 1127 h 1127"/>
              <a:gd name="connsiteX10" fmla="*/ 551 w 2857"/>
              <a:gd name="connsiteY10" fmla="*/ 1127 h 1127"/>
              <a:gd name="connsiteX11" fmla="*/ 551 w 2857"/>
              <a:gd name="connsiteY11" fmla="*/ 1127 h 1127"/>
              <a:gd name="connsiteX12" fmla="*/ 90 w 2857"/>
              <a:gd name="connsiteY12" fmla="*/ 1127 h 1127"/>
              <a:gd name="connsiteX13" fmla="*/ 93 w 2857"/>
              <a:gd name="connsiteY13" fmla="*/ 320 h 1127"/>
              <a:gd name="connsiteX14" fmla="*/ 0 w 2857"/>
              <a:gd name="connsiteY14" fmla="*/ 220 h 1127"/>
              <a:gd name="connsiteX15" fmla="*/ 90 w 2857"/>
              <a:gd name="connsiteY15" fmla="*/ 188 h 1127"/>
              <a:gd name="connsiteX16" fmla="*/ 90 w 2857"/>
              <a:gd name="connsiteY16" fmla="*/ 0 h 1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857" h="1127">
                <a:moveTo>
                  <a:pt x="90" y="0"/>
                </a:moveTo>
                <a:lnTo>
                  <a:pt x="551" y="0"/>
                </a:lnTo>
                <a:lnTo>
                  <a:pt x="551" y="0"/>
                </a:lnTo>
                <a:lnTo>
                  <a:pt x="1243" y="0"/>
                </a:lnTo>
                <a:lnTo>
                  <a:pt x="2857" y="0"/>
                </a:lnTo>
                <a:lnTo>
                  <a:pt x="2857" y="188"/>
                </a:lnTo>
                <a:lnTo>
                  <a:pt x="2857" y="188"/>
                </a:lnTo>
                <a:lnTo>
                  <a:pt x="2857" y="470"/>
                </a:lnTo>
                <a:lnTo>
                  <a:pt x="2857" y="1127"/>
                </a:lnTo>
                <a:lnTo>
                  <a:pt x="1243" y="1127"/>
                </a:lnTo>
                <a:lnTo>
                  <a:pt x="551" y="1127"/>
                </a:lnTo>
                <a:lnTo>
                  <a:pt x="551" y="1127"/>
                </a:lnTo>
                <a:lnTo>
                  <a:pt x="90" y="1127"/>
                </a:lnTo>
                <a:lnTo>
                  <a:pt x="93" y="320"/>
                </a:lnTo>
                <a:lnTo>
                  <a:pt x="0" y="220"/>
                </a:lnTo>
                <a:lnTo>
                  <a:pt x="90" y="188"/>
                </a:lnTo>
                <a:lnTo>
                  <a:pt x="90" y="0"/>
                </a:lnTo>
                <a:close/>
              </a:path>
            </a:pathLst>
          </a:custGeom>
          <a:solidFill>
            <a:schemeClr val="bg1"/>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fontAlgn="base"/>
            <a:r>
              <a:rPr lang="zh-CN" sz="900" strike="noStrike" noProof="1">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稍等下，我这还得准备一下。</a:t>
            </a:r>
            <a:endParaRPr lang="zh-CN" sz="900" strike="noStrike" noProof="1">
              <a:solidFill>
                <a:schemeClr val="tx1">
                  <a:lumMod val="65000"/>
                  <a:lumOff val="35000"/>
                </a:schemeClr>
              </a:solidFill>
              <a:latin typeface="微软雅黑" panose="020B0503020204020204" charset="-122"/>
              <a:ea typeface="微软雅黑" panose="020B0503020204020204" charset="-122"/>
              <a:cs typeface="微软雅黑" panose="020B0503020204020204" charset="-122"/>
            </a:endParaRPr>
          </a:p>
        </p:txBody>
      </p:sp>
      <p:sp>
        <p:nvSpPr>
          <p:cNvPr id="25" name="任意多边形 24"/>
          <p:cNvSpPr/>
          <p:nvPr/>
        </p:nvSpPr>
        <p:spPr>
          <a:xfrm>
            <a:off x="3624580" y="3964305"/>
            <a:ext cx="869950" cy="301625"/>
          </a:xfrm>
          <a:custGeom>
            <a:avLst/>
            <a:gdLst>
              <a:gd name="connsiteX0" fmla="*/ 113 w 1370"/>
              <a:gd name="connsiteY0" fmla="*/ 0 h 563"/>
              <a:gd name="connsiteX1" fmla="*/ 322 w 1370"/>
              <a:gd name="connsiteY1" fmla="*/ 0 h 563"/>
              <a:gd name="connsiteX2" fmla="*/ 322 w 1370"/>
              <a:gd name="connsiteY2" fmla="*/ 0 h 563"/>
              <a:gd name="connsiteX3" fmla="*/ 637 w 1370"/>
              <a:gd name="connsiteY3" fmla="*/ 0 h 563"/>
              <a:gd name="connsiteX4" fmla="*/ 1370 w 1370"/>
              <a:gd name="connsiteY4" fmla="*/ 0 h 563"/>
              <a:gd name="connsiteX5" fmla="*/ 1370 w 1370"/>
              <a:gd name="connsiteY5" fmla="*/ 94 h 563"/>
              <a:gd name="connsiteX6" fmla="*/ 1370 w 1370"/>
              <a:gd name="connsiteY6" fmla="*/ 94 h 563"/>
              <a:gd name="connsiteX7" fmla="*/ 1370 w 1370"/>
              <a:gd name="connsiteY7" fmla="*/ 235 h 563"/>
              <a:gd name="connsiteX8" fmla="*/ 1370 w 1370"/>
              <a:gd name="connsiteY8" fmla="*/ 563 h 563"/>
              <a:gd name="connsiteX9" fmla="*/ 637 w 1370"/>
              <a:gd name="connsiteY9" fmla="*/ 563 h 563"/>
              <a:gd name="connsiteX10" fmla="*/ 322 w 1370"/>
              <a:gd name="connsiteY10" fmla="*/ 563 h 563"/>
              <a:gd name="connsiteX11" fmla="*/ 322 w 1370"/>
              <a:gd name="connsiteY11" fmla="*/ 563 h 563"/>
              <a:gd name="connsiteX12" fmla="*/ 113 w 1370"/>
              <a:gd name="connsiteY12" fmla="*/ 563 h 563"/>
              <a:gd name="connsiteX13" fmla="*/ 114 w 1370"/>
              <a:gd name="connsiteY13" fmla="*/ 160 h 563"/>
              <a:gd name="connsiteX14" fmla="*/ 0 w 1370"/>
              <a:gd name="connsiteY14" fmla="*/ 134 h 563"/>
              <a:gd name="connsiteX15" fmla="*/ 113 w 1370"/>
              <a:gd name="connsiteY15" fmla="*/ 94 h 563"/>
              <a:gd name="connsiteX16" fmla="*/ 113 w 1370"/>
              <a:gd name="connsiteY16" fmla="*/ 0 h 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70" h="563">
                <a:moveTo>
                  <a:pt x="113" y="0"/>
                </a:moveTo>
                <a:lnTo>
                  <a:pt x="322" y="0"/>
                </a:lnTo>
                <a:lnTo>
                  <a:pt x="322" y="0"/>
                </a:lnTo>
                <a:lnTo>
                  <a:pt x="637" y="0"/>
                </a:lnTo>
                <a:lnTo>
                  <a:pt x="1370" y="0"/>
                </a:lnTo>
                <a:lnTo>
                  <a:pt x="1370" y="94"/>
                </a:lnTo>
                <a:lnTo>
                  <a:pt x="1370" y="94"/>
                </a:lnTo>
                <a:lnTo>
                  <a:pt x="1370" y="235"/>
                </a:lnTo>
                <a:lnTo>
                  <a:pt x="1370" y="563"/>
                </a:lnTo>
                <a:lnTo>
                  <a:pt x="637" y="563"/>
                </a:lnTo>
                <a:lnTo>
                  <a:pt x="322" y="563"/>
                </a:lnTo>
                <a:lnTo>
                  <a:pt x="322" y="563"/>
                </a:lnTo>
                <a:lnTo>
                  <a:pt x="113" y="563"/>
                </a:lnTo>
                <a:lnTo>
                  <a:pt x="114" y="160"/>
                </a:lnTo>
                <a:lnTo>
                  <a:pt x="0" y="134"/>
                </a:lnTo>
                <a:lnTo>
                  <a:pt x="113" y="94"/>
                </a:lnTo>
                <a:lnTo>
                  <a:pt x="113" y="0"/>
                </a:lnTo>
                <a:close/>
              </a:path>
            </a:pathLst>
          </a:custGeom>
          <a:solidFill>
            <a:schemeClr val="bg1"/>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fontAlgn="base"/>
            <a:r>
              <a:rPr lang="zh-CN" sz="900" strike="noStrike" noProof="1">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我准备好了。</a:t>
            </a:r>
            <a:endParaRPr lang="zh-CN" sz="900" strike="noStrike" noProof="1">
              <a:solidFill>
                <a:schemeClr val="tx1">
                  <a:lumMod val="65000"/>
                  <a:lumOff val="35000"/>
                </a:schemeClr>
              </a:solidFill>
              <a:latin typeface="微软雅黑" panose="020B0503020204020204" charset="-122"/>
              <a:ea typeface="微软雅黑" panose="020B0503020204020204" charset="-122"/>
              <a:cs typeface="微软雅黑" panose="020B0503020204020204" charset="-122"/>
            </a:endParaRPr>
          </a:p>
        </p:txBody>
      </p:sp>
      <p:pic>
        <p:nvPicPr>
          <p:cNvPr id="17425" name="图片 3" descr="头像"/>
          <p:cNvPicPr>
            <a:picLocks noChangeAspect="1"/>
          </p:cNvPicPr>
          <p:nvPr/>
        </p:nvPicPr>
        <p:blipFill>
          <a:blip r:embed="rId2"/>
          <a:stretch>
            <a:fillRect/>
          </a:stretch>
        </p:blipFill>
        <p:spPr>
          <a:xfrm>
            <a:off x="5445443" y="4437380"/>
            <a:ext cx="311150" cy="314325"/>
          </a:xfrm>
          <a:prstGeom prst="rect">
            <a:avLst/>
          </a:prstGeom>
          <a:noFill/>
          <a:ln w="57150" cap="flat" cmpd="sng">
            <a:solidFill>
              <a:schemeClr val="bg1"/>
            </a:solidFill>
            <a:prstDash val="solid"/>
            <a:round/>
            <a:headEnd type="none" w="med" len="med"/>
            <a:tailEnd type="none" w="med" len="med"/>
          </a:ln>
        </p:spPr>
      </p:pic>
      <p:sp>
        <p:nvSpPr>
          <p:cNvPr id="3" name="矩形标注 2"/>
          <p:cNvSpPr/>
          <p:nvPr/>
        </p:nvSpPr>
        <p:spPr>
          <a:xfrm>
            <a:off x="3694430" y="4411980"/>
            <a:ext cx="1654175" cy="449263"/>
          </a:xfrm>
          <a:prstGeom prst="wedgeRectCallout">
            <a:avLst>
              <a:gd name="adj1" fmla="val 53384"/>
              <a:gd name="adj2" fmla="val 18309"/>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fontAlgn="base"/>
            <a:r>
              <a:rPr lang="zh-CN" altLang="en-US" sz="900" strike="noStrike" noProof="1">
                <a:latin typeface="微软雅黑" panose="020B0503020204020204" charset="-122"/>
                <a:ea typeface="微软雅黑" panose="020B0503020204020204" charset="-122"/>
                <a:cs typeface="微软雅黑" panose="020B0503020204020204" charset="-122"/>
              </a:rPr>
              <a:t>行，那我下了，你收到也下吧，不用回了，拜拜。</a:t>
            </a:r>
            <a:endParaRPr lang="zh-CN" altLang="en-US" sz="900" strike="noStrike" noProof="1">
              <a:latin typeface="微软雅黑" panose="020B0503020204020204" charset="-122"/>
              <a:ea typeface="微软雅黑" panose="020B0503020204020204" charset="-122"/>
              <a:cs typeface="微软雅黑" panose="020B0503020204020204" charset="-122"/>
            </a:endParaRPr>
          </a:p>
        </p:txBody>
      </p:sp>
      <p:pic>
        <p:nvPicPr>
          <p:cNvPr id="17427" name="图片 3" descr="云服务器ECS"/>
          <p:cNvPicPr>
            <a:picLocks noChangeAspect="1"/>
          </p:cNvPicPr>
          <p:nvPr/>
        </p:nvPicPr>
        <p:blipFill>
          <a:blip r:embed="rId4"/>
          <a:stretch>
            <a:fillRect/>
          </a:stretch>
        </p:blipFill>
        <p:spPr>
          <a:xfrm>
            <a:off x="3219768" y="1460818"/>
            <a:ext cx="404812" cy="404812"/>
          </a:xfrm>
          <a:prstGeom prst="rect">
            <a:avLst/>
          </a:prstGeom>
          <a:noFill/>
          <a:ln w="9525">
            <a:noFill/>
          </a:ln>
        </p:spPr>
      </p:pic>
      <p:pic>
        <p:nvPicPr>
          <p:cNvPr id="17428" name="图片 6" descr="云服务器ECS"/>
          <p:cNvPicPr>
            <a:picLocks noChangeAspect="1"/>
          </p:cNvPicPr>
          <p:nvPr/>
        </p:nvPicPr>
        <p:blipFill>
          <a:blip r:embed="rId4"/>
          <a:stretch>
            <a:fillRect/>
          </a:stretch>
        </p:blipFill>
        <p:spPr>
          <a:xfrm>
            <a:off x="3219768" y="2303780"/>
            <a:ext cx="404812" cy="403225"/>
          </a:xfrm>
          <a:prstGeom prst="rect">
            <a:avLst/>
          </a:prstGeom>
          <a:noFill/>
          <a:ln w="9525">
            <a:noFill/>
          </a:ln>
        </p:spPr>
      </p:pic>
      <p:pic>
        <p:nvPicPr>
          <p:cNvPr id="17429" name="图片 7" descr="云服务器ECS"/>
          <p:cNvPicPr>
            <a:picLocks noChangeAspect="1"/>
          </p:cNvPicPr>
          <p:nvPr/>
        </p:nvPicPr>
        <p:blipFill>
          <a:blip r:embed="rId4"/>
          <a:stretch>
            <a:fillRect/>
          </a:stretch>
        </p:blipFill>
        <p:spPr>
          <a:xfrm>
            <a:off x="3219768" y="3424555"/>
            <a:ext cx="404812" cy="404813"/>
          </a:xfrm>
          <a:prstGeom prst="rect">
            <a:avLst/>
          </a:prstGeom>
          <a:noFill/>
          <a:ln w="9525">
            <a:noFill/>
          </a:ln>
        </p:spPr>
      </p:pic>
      <p:pic>
        <p:nvPicPr>
          <p:cNvPr id="17430" name="图片 9" descr="云服务器ECS"/>
          <p:cNvPicPr>
            <a:picLocks noChangeAspect="1"/>
          </p:cNvPicPr>
          <p:nvPr/>
        </p:nvPicPr>
        <p:blipFill>
          <a:blip r:embed="rId4"/>
          <a:stretch>
            <a:fillRect/>
          </a:stretch>
        </p:blipFill>
        <p:spPr>
          <a:xfrm>
            <a:off x="3219768" y="3907155"/>
            <a:ext cx="415925" cy="415925"/>
          </a:xfrm>
          <a:prstGeom prst="rect">
            <a:avLst/>
          </a:prstGeom>
          <a:noFill/>
          <a:ln w="9525">
            <a:noFill/>
          </a:ln>
        </p:spPr>
      </p:pic>
      <p:sp>
        <p:nvSpPr>
          <p:cNvPr id="11265" name="标题 1"/>
          <p:cNvSpPr>
            <a:spLocks noGrp="1"/>
          </p:cNvSpPr>
          <p:nvPr>
            <p:ph type="ctrTitle" idx="4294967295"/>
          </p:nvPr>
        </p:nvSpPr>
        <p:spPr>
          <a:xfrm>
            <a:off x="0" y="69850"/>
            <a:ext cx="3856990" cy="581660"/>
          </a:xfrm>
        </p:spPr>
        <p:txBody>
          <a:bodyPr vert="horz" anchor="ctr"/>
          <a:p>
            <a:pPr algn="l">
              <a:buClrTx/>
              <a:buSzTx/>
              <a:buFontTx/>
            </a:pPr>
            <a:r>
              <a:rPr lang="zh-CN" altLang="en-US" sz="2400" b="1" kern="1200">
                <a:solidFill>
                  <a:srgbClr val="A5A5A5"/>
                </a:solidFill>
                <a:latin typeface="微软雅黑" panose="020B0503020204020204" charset="-122"/>
                <a:ea typeface="微软雅黑" panose="020B0503020204020204" charset="-122"/>
                <a:cs typeface="+mj-cs"/>
                <a:sym typeface="微软雅黑" panose="020B0503020204020204" charset="-122"/>
              </a:rPr>
              <a:t>请求资源</a:t>
            </a:r>
            <a:endParaRPr lang="zh-CN" altLang="en-US" sz="2400" b="1" kern="1200">
              <a:solidFill>
                <a:srgbClr val="A5A5A5"/>
              </a:solidFill>
              <a:latin typeface="微软雅黑" panose="020B0503020204020204" charset="-122"/>
              <a:ea typeface="微软雅黑" panose="020B0503020204020204" charset="-122"/>
              <a:cs typeface="+mj-cs"/>
              <a:sym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p14:dur="500">
        <p:push dir="u"/>
      </p:transition>
    </mc:Choice>
    <mc:Fallback>
      <p:transition>
        <p:push dir="u"/>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7" name="Freeform 6"/>
          <p:cNvSpPr>
            <a:spLocks noEditPoints="1"/>
          </p:cNvSpPr>
          <p:nvPr/>
        </p:nvSpPr>
        <p:spPr>
          <a:xfrm>
            <a:off x="1936115" y="3947795"/>
            <a:ext cx="1006475" cy="557213"/>
          </a:xfrm>
          <a:custGeom>
            <a:avLst/>
            <a:gdLst/>
            <a:ahLst/>
            <a:cxnLst>
              <a:cxn ang="0">
                <a:pos x="1007745" y="264525"/>
              </a:cxn>
              <a:cxn ang="0">
                <a:pos x="988418" y="64971"/>
              </a:cxn>
              <a:cxn ang="0">
                <a:pos x="974613" y="67291"/>
              </a:cxn>
              <a:cxn ang="0">
                <a:pos x="886263" y="92815"/>
              </a:cxn>
              <a:cxn ang="0">
                <a:pos x="855893" y="64971"/>
              </a:cxn>
              <a:cxn ang="0">
                <a:pos x="596364" y="48728"/>
              </a:cxn>
              <a:cxn ang="0">
                <a:pos x="416902" y="97456"/>
              </a:cxn>
              <a:cxn ang="0">
                <a:pos x="187744" y="160107"/>
              </a:cxn>
              <a:cxn ang="0">
                <a:pos x="74545" y="150825"/>
              </a:cxn>
              <a:cxn ang="0">
                <a:pos x="5521" y="194913"/>
              </a:cxn>
              <a:cxn ang="0">
                <a:pos x="38653" y="206515"/>
              </a:cxn>
              <a:cxn ang="0">
                <a:pos x="104915" y="197233"/>
              </a:cxn>
              <a:cxn ang="0">
                <a:pos x="127003" y="232039"/>
              </a:cxn>
              <a:cxn ang="0">
                <a:pos x="220875" y="243641"/>
              </a:cxn>
              <a:cxn ang="0">
                <a:pos x="502492" y="187952"/>
              </a:cxn>
              <a:cxn ang="0">
                <a:pos x="502492" y="556895"/>
              </a:cxn>
              <a:cxn ang="0">
                <a:pos x="897307" y="552254"/>
              </a:cxn>
              <a:cxn ang="0">
                <a:pos x="897307" y="436234"/>
              </a:cxn>
              <a:cxn ang="0">
                <a:pos x="966330" y="396787"/>
              </a:cxn>
              <a:cxn ang="0">
                <a:pos x="985657" y="322535"/>
              </a:cxn>
              <a:cxn ang="0">
                <a:pos x="982896" y="273806"/>
              </a:cxn>
              <a:cxn ang="0">
                <a:pos x="999462" y="266845"/>
              </a:cxn>
              <a:cxn ang="0">
                <a:pos x="1007745" y="264525"/>
              </a:cxn>
              <a:cxn ang="0">
                <a:pos x="723367" y="280767"/>
              </a:cxn>
              <a:cxn ang="0">
                <a:pos x="687475" y="118340"/>
              </a:cxn>
              <a:cxn ang="0">
                <a:pos x="822761" y="141544"/>
              </a:cxn>
              <a:cxn ang="0">
                <a:pos x="850371" y="322535"/>
              </a:cxn>
              <a:cxn ang="0">
                <a:pos x="723367" y="280767"/>
              </a:cxn>
              <a:cxn ang="0">
                <a:pos x="872458" y="317894"/>
              </a:cxn>
              <a:cxn ang="0">
                <a:pos x="844849" y="139223"/>
              </a:cxn>
              <a:cxn ang="0">
                <a:pos x="966330" y="88175"/>
              </a:cxn>
              <a:cxn ang="0">
                <a:pos x="982896" y="252923"/>
              </a:cxn>
              <a:cxn ang="0">
                <a:pos x="872458" y="317894"/>
              </a:cxn>
            </a:cxnLst>
            <a:pathLst>
              <a:path w="365" h="240">
                <a:moveTo>
                  <a:pt x="365" y="114"/>
                </a:moveTo>
                <a:cubicBezTo>
                  <a:pt x="358" y="28"/>
                  <a:pt x="358" y="28"/>
                  <a:pt x="358" y="28"/>
                </a:cubicBezTo>
                <a:cubicBezTo>
                  <a:pt x="353" y="29"/>
                  <a:pt x="353" y="29"/>
                  <a:pt x="353" y="29"/>
                </a:cubicBezTo>
                <a:cubicBezTo>
                  <a:pt x="353" y="29"/>
                  <a:pt x="337" y="32"/>
                  <a:pt x="321" y="40"/>
                </a:cubicBezTo>
                <a:cubicBezTo>
                  <a:pt x="315" y="32"/>
                  <a:pt x="311" y="29"/>
                  <a:pt x="310" y="28"/>
                </a:cubicBezTo>
                <a:cubicBezTo>
                  <a:pt x="281" y="0"/>
                  <a:pt x="219" y="20"/>
                  <a:pt x="216" y="21"/>
                </a:cubicBezTo>
                <a:cubicBezTo>
                  <a:pt x="216" y="21"/>
                  <a:pt x="184" y="31"/>
                  <a:pt x="151" y="42"/>
                </a:cubicBezTo>
                <a:cubicBezTo>
                  <a:pt x="115" y="54"/>
                  <a:pt x="77" y="66"/>
                  <a:pt x="68" y="69"/>
                </a:cubicBezTo>
                <a:cubicBezTo>
                  <a:pt x="63" y="65"/>
                  <a:pt x="49" y="57"/>
                  <a:pt x="27" y="65"/>
                </a:cubicBezTo>
                <a:cubicBezTo>
                  <a:pt x="9" y="72"/>
                  <a:pt x="0" y="79"/>
                  <a:pt x="2" y="84"/>
                </a:cubicBezTo>
                <a:cubicBezTo>
                  <a:pt x="3" y="90"/>
                  <a:pt x="12" y="89"/>
                  <a:pt x="14" y="89"/>
                </a:cubicBezTo>
                <a:cubicBezTo>
                  <a:pt x="14" y="89"/>
                  <a:pt x="32" y="86"/>
                  <a:pt x="38" y="85"/>
                </a:cubicBezTo>
                <a:cubicBezTo>
                  <a:pt x="39" y="89"/>
                  <a:pt x="40" y="95"/>
                  <a:pt x="46" y="100"/>
                </a:cubicBezTo>
                <a:cubicBezTo>
                  <a:pt x="53" y="106"/>
                  <a:pt x="65" y="108"/>
                  <a:pt x="80" y="105"/>
                </a:cubicBezTo>
                <a:cubicBezTo>
                  <a:pt x="103" y="100"/>
                  <a:pt x="164" y="86"/>
                  <a:pt x="182" y="81"/>
                </a:cubicBezTo>
                <a:cubicBezTo>
                  <a:pt x="182" y="91"/>
                  <a:pt x="182" y="240"/>
                  <a:pt x="182" y="240"/>
                </a:cubicBezTo>
                <a:cubicBezTo>
                  <a:pt x="325" y="238"/>
                  <a:pt x="325" y="238"/>
                  <a:pt x="325" y="238"/>
                </a:cubicBezTo>
                <a:cubicBezTo>
                  <a:pt x="325" y="238"/>
                  <a:pt x="325" y="194"/>
                  <a:pt x="325" y="188"/>
                </a:cubicBezTo>
                <a:cubicBezTo>
                  <a:pt x="336" y="185"/>
                  <a:pt x="345" y="180"/>
                  <a:pt x="350" y="171"/>
                </a:cubicBezTo>
                <a:cubicBezTo>
                  <a:pt x="356" y="161"/>
                  <a:pt x="357" y="150"/>
                  <a:pt x="357" y="139"/>
                </a:cubicBezTo>
                <a:cubicBezTo>
                  <a:pt x="357" y="132"/>
                  <a:pt x="357" y="125"/>
                  <a:pt x="356" y="118"/>
                </a:cubicBezTo>
                <a:cubicBezTo>
                  <a:pt x="358" y="117"/>
                  <a:pt x="360" y="116"/>
                  <a:pt x="362" y="115"/>
                </a:cubicBezTo>
                <a:lnTo>
                  <a:pt x="365" y="114"/>
                </a:lnTo>
                <a:close/>
                <a:moveTo>
                  <a:pt x="262" y="121"/>
                </a:moveTo>
                <a:cubicBezTo>
                  <a:pt x="261" y="116"/>
                  <a:pt x="250" y="59"/>
                  <a:pt x="249" y="51"/>
                </a:cubicBezTo>
                <a:cubicBezTo>
                  <a:pt x="258" y="51"/>
                  <a:pt x="280" y="51"/>
                  <a:pt x="298" y="61"/>
                </a:cubicBezTo>
                <a:cubicBezTo>
                  <a:pt x="308" y="139"/>
                  <a:pt x="308" y="139"/>
                  <a:pt x="308" y="139"/>
                </a:cubicBezTo>
                <a:cubicBezTo>
                  <a:pt x="298" y="133"/>
                  <a:pt x="281" y="124"/>
                  <a:pt x="262" y="121"/>
                </a:cubicBezTo>
                <a:close/>
                <a:moveTo>
                  <a:pt x="316" y="137"/>
                </a:moveTo>
                <a:cubicBezTo>
                  <a:pt x="306" y="60"/>
                  <a:pt x="306" y="60"/>
                  <a:pt x="306" y="60"/>
                </a:cubicBezTo>
                <a:cubicBezTo>
                  <a:pt x="320" y="46"/>
                  <a:pt x="342" y="40"/>
                  <a:pt x="350" y="38"/>
                </a:cubicBezTo>
                <a:cubicBezTo>
                  <a:pt x="351" y="46"/>
                  <a:pt x="356" y="104"/>
                  <a:pt x="356" y="109"/>
                </a:cubicBezTo>
                <a:cubicBezTo>
                  <a:pt x="339" y="117"/>
                  <a:pt x="324" y="130"/>
                  <a:pt x="316" y="137"/>
                </a:cubicBezTo>
                <a:close/>
              </a:path>
            </a:pathLst>
          </a:custGeom>
          <a:solidFill>
            <a:srgbClr val="2E2E2E"/>
          </a:solidFill>
          <a:ln w="9525">
            <a:noFill/>
          </a:ln>
        </p:spPr>
        <p:txBody>
          <a:bodyPr/>
          <a:p>
            <a:endParaRPr lang="zh-CN" altLang="en-US"/>
          </a:p>
        </p:txBody>
      </p:sp>
      <p:pic>
        <p:nvPicPr>
          <p:cNvPr id="19459" name="图片 10" descr="file-html"/>
          <p:cNvPicPr>
            <a:picLocks noChangeAspect="1"/>
          </p:cNvPicPr>
          <p:nvPr/>
        </p:nvPicPr>
        <p:blipFill>
          <a:blip r:embed="rId1"/>
          <a:stretch>
            <a:fillRect/>
          </a:stretch>
        </p:blipFill>
        <p:spPr>
          <a:xfrm>
            <a:off x="850265" y="3827145"/>
            <a:ext cx="576263" cy="577850"/>
          </a:xfrm>
          <a:prstGeom prst="rect">
            <a:avLst/>
          </a:prstGeom>
          <a:noFill/>
          <a:ln w="9525">
            <a:noFill/>
          </a:ln>
        </p:spPr>
      </p:pic>
      <p:sp>
        <p:nvSpPr>
          <p:cNvPr id="2" name="圆角矩形 1"/>
          <p:cNvSpPr/>
          <p:nvPr/>
        </p:nvSpPr>
        <p:spPr>
          <a:xfrm>
            <a:off x="643890" y="3074670"/>
            <a:ext cx="989013" cy="1430338"/>
          </a:xfrm>
          <a:prstGeom prst="roundRect">
            <a:avLst>
              <a:gd name="adj" fmla="val 2500"/>
            </a:avLst>
          </a:prstGeom>
          <a:noFill/>
          <a:extLst>
            <a:ext uri="{909E8E84-426E-40DD-AFC4-6F175D3DCCD1}">
              <a14:hiddenFill xmlns:a14="http://schemas.microsoft.com/office/drawing/2010/main">
                <a:solidFill>
                  <a:schemeClr val="lt1"/>
                </a:solidFill>
              </a14:hiddenFill>
            </a:ext>
          </a:extLst>
        </p:spPr>
        <p:style>
          <a:lnRef idx="2">
            <a:schemeClr val="dk1"/>
          </a:lnRef>
          <a:fillRef idx="1">
            <a:schemeClr val="lt1"/>
          </a:fillRef>
          <a:effectRef idx="0">
            <a:schemeClr val="dk1"/>
          </a:effectRef>
          <a:fontRef idx="minor">
            <a:schemeClr val="dk1"/>
          </a:fontRef>
        </p:style>
        <p:txBody>
          <a:bodyPr rtlCol="0" anchor="ctr"/>
          <a:p>
            <a:pPr algn="ctr" fontAlgn="base"/>
            <a:endParaRPr lang="zh-CN" altLang="en-US" strike="noStrike" noProof="1"/>
          </a:p>
        </p:txBody>
      </p:sp>
      <p:sp>
        <p:nvSpPr>
          <p:cNvPr id="4" name="圆角矩形 3"/>
          <p:cNvSpPr/>
          <p:nvPr/>
        </p:nvSpPr>
        <p:spPr>
          <a:xfrm>
            <a:off x="643890" y="3074670"/>
            <a:ext cx="989013" cy="457200"/>
          </a:xfrm>
          <a:prstGeom prst="roundRect">
            <a:avLst>
              <a:gd name="adj" fmla="val 2500"/>
            </a:avLst>
          </a:prstGeom>
          <a:noFill/>
          <a:extLst>
            <a:ext uri="{909E8E84-426E-40DD-AFC4-6F175D3DCCD1}">
              <a14:hiddenFill xmlns:a14="http://schemas.microsoft.com/office/drawing/2010/main">
                <a:solidFill>
                  <a:schemeClr val="lt1"/>
                </a:solidFill>
              </a14:hiddenFill>
            </a:ext>
          </a:extLst>
        </p:spPr>
        <p:style>
          <a:lnRef idx="2">
            <a:schemeClr val="dk1"/>
          </a:lnRef>
          <a:fillRef idx="1">
            <a:schemeClr val="lt1"/>
          </a:fillRef>
          <a:effectRef idx="0">
            <a:schemeClr val="dk1"/>
          </a:effectRef>
          <a:fontRef idx="minor">
            <a:schemeClr val="dk1"/>
          </a:fontRef>
        </p:style>
        <p:txBody>
          <a:bodyPr rtlCol="0" anchor="ctr"/>
          <a:p>
            <a:pPr algn="ctr" fontAlgn="base"/>
            <a:endParaRPr lang="zh-CN" altLang="en-US" strike="noStrike" noProof="1"/>
          </a:p>
        </p:txBody>
      </p:sp>
      <p:sp>
        <p:nvSpPr>
          <p:cNvPr id="19462" name="文本框 4"/>
          <p:cNvSpPr txBox="1"/>
          <p:nvPr/>
        </p:nvSpPr>
        <p:spPr>
          <a:xfrm>
            <a:off x="643890" y="3119120"/>
            <a:ext cx="987425" cy="336550"/>
          </a:xfrm>
          <a:prstGeom prst="rect">
            <a:avLst/>
          </a:prstGeom>
          <a:noFill/>
          <a:ln w="9525">
            <a:noFill/>
          </a:ln>
        </p:spPr>
        <p:txBody>
          <a:bodyPr wrap="square" anchor="t">
            <a:spAutoFit/>
          </a:bodyPr>
          <a:p>
            <a:pPr algn="ctr"/>
            <a:r>
              <a:rPr lang="zh-CN" altLang="en-US" sz="1600">
                <a:latin typeface="微软雅黑" panose="020B0503020204020204" charset="-122"/>
                <a:ea typeface="微软雅黑" panose="020B0503020204020204" charset="-122"/>
              </a:rPr>
              <a:t>响应头</a:t>
            </a:r>
            <a:endParaRPr lang="zh-CN" altLang="en-US" sz="1600">
              <a:latin typeface="微软雅黑" panose="020B0503020204020204" charset="-122"/>
              <a:ea typeface="微软雅黑" panose="020B0503020204020204" charset="-122"/>
            </a:endParaRPr>
          </a:p>
        </p:txBody>
      </p:sp>
      <p:graphicFrame>
        <p:nvGraphicFramePr>
          <p:cNvPr id="7" name="表格 6"/>
          <p:cNvGraphicFramePr/>
          <p:nvPr/>
        </p:nvGraphicFramePr>
        <p:xfrm>
          <a:off x="3314065" y="622300"/>
          <a:ext cx="5119370" cy="3886835"/>
        </p:xfrm>
        <a:graphic>
          <a:graphicData uri="http://schemas.openxmlformats.org/drawingml/2006/table">
            <a:tbl>
              <a:tblPr firstRow="1" bandRow="1">
                <a:tableStyleId>{5940675A-B579-460E-94D1-54222C63F5DA}</a:tableStyleId>
              </a:tblPr>
              <a:tblGrid>
                <a:gridCol w="1209675"/>
                <a:gridCol w="1488440"/>
                <a:gridCol w="2421255"/>
              </a:tblGrid>
              <a:tr h="590550">
                <a:tc>
                  <a:txBody>
                    <a:bodyPr/>
                    <a:p>
                      <a:pPr algn="ctr">
                        <a:buNone/>
                      </a:pPr>
                      <a:r>
                        <a:rPr lang="zh-CN" altLang="en-US" sz="1400">
                          <a:solidFill>
                            <a:schemeClr val="bg1"/>
                          </a:solidFill>
                          <a:latin typeface="微软雅黑" panose="020B0503020204020204" charset="-122"/>
                          <a:ea typeface="微软雅黑" panose="020B0503020204020204" charset="-122"/>
                        </a:rPr>
                        <a:t>字段</a:t>
                      </a:r>
                      <a:endParaRPr lang="zh-CN" altLang="en-US" sz="1400">
                        <a:solidFill>
                          <a:schemeClr val="bg1"/>
                        </a:solidFill>
                        <a:latin typeface="微软雅黑" panose="020B0503020204020204" charset="-122"/>
                        <a:ea typeface="微软雅黑" panose="020B0503020204020204" charset="-122"/>
                      </a:endParaRPr>
                    </a:p>
                  </a:txBody>
                  <a:tcPr anchor="ctr" anchorCtr="0">
                    <a:solidFill>
                      <a:srgbClr val="F09C96"/>
                    </a:solidFill>
                  </a:tcPr>
                </a:tc>
                <a:tc>
                  <a:txBody>
                    <a:bodyPr/>
                    <a:p>
                      <a:pPr algn="ctr">
                        <a:buNone/>
                      </a:pPr>
                      <a:r>
                        <a:rPr lang="zh-CN" altLang="en-US" sz="1400">
                          <a:solidFill>
                            <a:schemeClr val="bg1"/>
                          </a:solidFill>
                          <a:latin typeface="微软雅黑" panose="020B0503020204020204" charset="-122"/>
                          <a:ea typeface="微软雅黑" panose="020B0503020204020204" charset="-122"/>
                        </a:rPr>
                        <a:t>信息</a:t>
                      </a:r>
                      <a:endParaRPr lang="zh-CN" altLang="en-US" sz="1400">
                        <a:solidFill>
                          <a:schemeClr val="bg1"/>
                        </a:solidFill>
                        <a:latin typeface="微软雅黑" panose="020B0503020204020204" charset="-122"/>
                        <a:ea typeface="微软雅黑" panose="020B0503020204020204" charset="-122"/>
                      </a:endParaRPr>
                    </a:p>
                  </a:txBody>
                  <a:tcPr anchor="ctr" anchorCtr="0">
                    <a:solidFill>
                      <a:srgbClr val="F09C96"/>
                    </a:solidFill>
                  </a:tcPr>
                </a:tc>
                <a:tc>
                  <a:txBody>
                    <a:bodyPr/>
                    <a:p>
                      <a:pPr algn="ctr">
                        <a:buNone/>
                      </a:pPr>
                      <a:r>
                        <a:rPr lang="zh-CN" altLang="en-US" sz="1400">
                          <a:solidFill>
                            <a:schemeClr val="bg1"/>
                          </a:solidFill>
                          <a:latin typeface="微软雅黑" panose="020B0503020204020204" charset="-122"/>
                          <a:ea typeface="微软雅黑" panose="020B0503020204020204" charset="-122"/>
                        </a:rPr>
                        <a:t>浏览器该咋整</a:t>
                      </a:r>
                      <a:endParaRPr lang="zh-CN" altLang="en-US" sz="1400">
                        <a:solidFill>
                          <a:schemeClr val="bg1"/>
                        </a:solidFill>
                        <a:latin typeface="微软雅黑" panose="020B0503020204020204" charset="-122"/>
                        <a:ea typeface="微软雅黑" panose="020B0503020204020204" charset="-122"/>
                      </a:endParaRPr>
                    </a:p>
                  </a:txBody>
                  <a:tcPr anchor="ctr" anchorCtr="0">
                    <a:solidFill>
                      <a:srgbClr val="F09C96"/>
                    </a:solidFill>
                  </a:tcPr>
                </a:tc>
              </a:tr>
              <a:tr h="337820">
                <a:tc rowSpan="5">
                  <a:txBody>
                    <a:bodyPr/>
                    <a:p>
                      <a:pPr algn="ctr">
                        <a:buNone/>
                      </a:pPr>
                      <a:r>
                        <a:rPr lang="en-US" altLang="zh-CN" sz="1100">
                          <a:latin typeface="Roboto Slab" charset="0"/>
                          <a:ea typeface="微软雅黑" panose="020B0503020204020204" charset="-122"/>
                          <a:cs typeface="Roboto Slab" charset="0"/>
                        </a:rPr>
                        <a:t>Cache-Control</a:t>
                      </a:r>
                      <a:endParaRPr lang="en-US" altLang="zh-CN" sz="1200">
                        <a:latin typeface="Roboto Slab" charset="0"/>
                        <a:ea typeface="微软雅黑" panose="020B0503020204020204" charset="-122"/>
                        <a:cs typeface="Roboto Slab" charset="0"/>
                      </a:endParaRPr>
                    </a:p>
                    <a:p>
                      <a:pPr algn="ctr">
                        <a:buNone/>
                      </a:pPr>
                      <a:endParaRPr lang="zh-CN" altLang="en-US" sz="1200">
                        <a:latin typeface="Roboto Slab" charset="0"/>
                        <a:ea typeface="微软雅黑" panose="020B0503020204020204" charset="-122"/>
                        <a:cs typeface="Roboto Slab" charset="0"/>
                      </a:endParaRPr>
                    </a:p>
                  </a:txBody>
                  <a:tcPr anchor="ctr" anchorCtr="0"/>
                </a:tc>
                <a:tc>
                  <a:txBody>
                    <a:bodyPr/>
                    <a:p>
                      <a:pPr algn="ctr">
                        <a:buNone/>
                      </a:pPr>
                      <a:r>
                        <a:rPr lang="en-US" altLang="zh-CN" sz="1200">
                          <a:latin typeface="Roboto Slab" charset="0"/>
                          <a:ea typeface="微软雅黑" panose="020B0503020204020204" charset="-122"/>
                          <a:cs typeface="Roboto Slab" charset="0"/>
                        </a:rPr>
                        <a:t>no-store</a:t>
                      </a:r>
                      <a:endParaRPr lang="en-US" altLang="zh-CN" sz="1200">
                        <a:latin typeface="Roboto Slab" charset="0"/>
                        <a:ea typeface="微软雅黑" panose="020B0503020204020204" charset="-122"/>
                        <a:cs typeface="Roboto Slab" charset="0"/>
                      </a:endParaRPr>
                    </a:p>
                  </a:txBody>
                  <a:tcPr anchor="ctr" anchorCtr="0"/>
                </a:tc>
                <a:tc>
                  <a:txBody>
                    <a:bodyPr/>
                    <a:p>
                      <a:pPr algn="l">
                        <a:buNone/>
                      </a:pPr>
                      <a:r>
                        <a:rPr lang="zh-CN" altLang="en-US" sz="1200">
                          <a:latin typeface="微软雅黑" panose="020B0503020204020204" charset="-122"/>
                          <a:ea typeface="微软雅黑" panose="020B0503020204020204" charset="-122"/>
                        </a:rPr>
                        <a:t>不用存</a:t>
                      </a:r>
                      <a:endParaRPr lang="zh-CN" altLang="en-US" sz="1200">
                        <a:latin typeface="微软雅黑" panose="020B0503020204020204" charset="-122"/>
                        <a:ea typeface="微软雅黑" panose="020B0503020204020204" charset="-122"/>
                      </a:endParaRPr>
                    </a:p>
                  </a:txBody>
                  <a:tcPr anchor="ctr" anchorCtr="0"/>
                </a:tc>
              </a:tr>
              <a:tr h="476250">
                <a:tc vMerge="1">
                  <a:tcPr anchor="ctr" anchorCtr="0"/>
                </a:tc>
                <a:tc>
                  <a:txBody>
                    <a:bodyPr/>
                    <a:p>
                      <a:pPr algn="ctr">
                        <a:buNone/>
                      </a:pPr>
                      <a:r>
                        <a:rPr lang="en-US" altLang="zh-CN" sz="1200">
                          <a:latin typeface="Roboto Slab" charset="0"/>
                          <a:ea typeface="微软雅黑" panose="020B0503020204020204" charset="-122"/>
                          <a:cs typeface="Roboto Slab" charset="0"/>
                        </a:rPr>
                        <a:t>no</a:t>
                      </a:r>
                      <a:r>
                        <a:rPr lang="en-US" altLang="zh-CN" sz="1200">
                          <a:latin typeface="Roboto Slab" charset="0"/>
                          <a:cs typeface="Roboto Slab" charset="0"/>
                        </a:rPr>
                        <a:t>-cache </a:t>
                      </a:r>
                      <a:endParaRPr lang="en-US" altLang="zh-CN" sz="1200">
                        <a:latin typeface="Roboto Slab" charset="0"/>
                        <a:cs typeface="Roboto Slab" charset="0"/>
                      </a:endParaRPr>
                    </a:p>
                  </a:txBody>
                  <a:tcPr anchor="ctr" anchorCtr="0"/>
                </a:tc>
                <a:tc>
                  <a:txBody>
                    <a:bodyPr/>
                    <a:p>
                      <a:pPr algn="l">
                        <a:buClrTx/>
                        <a:buSzTx/>
                        <a:buNone/>
                      </a:pPr>
                      <a:r>
                        <a:rPr lang="zh-CN" altLang="en-US" sz="1200">
                          <a:latin typeface="微软雅黑" panose="020B0503020204020204" charset="-122"/>
                          <a:ea typeface="微软雅黑" panose="020B0503020204020204" charset="-122"/>
                        </a:rPr>
                        <a:t>本地得存，但下次还得问一下服务器能不能用（协商缓存）</a:t>
                      </a:r>
                      <a:endParaRPr lang="zh-CN" altLang="en-US" sz="1200">
                        <a:latin typeface="微软雅黑" panose="020B0503020204020204" charset="-122"/>
                        <a:ea typeface="微软雅黑" panose="020B0503020204020204" charset="-122"/>
                      </a:endParaRPr>
                    </a:p>
                  </a:txBody>
                  <a:tcPr anchor="ctr" anchorCtr="0"/>
                </a:tc>
              </a:tr>
              <a:tr h="337185">
                <a:tc vMerge="1">
                  <a:tcPr anchor="ctr" anchorCtr="0"/>
                </a:tc>
                <a:tc>
                  <a:txBody>
                    <a:bodyPr/>
                    <a:p>
                      <a:pPr algn="ctr">
                        <a:buNone/>
                      </a:pPr>
                      <a:r>
                        <a:rPr lang="en-US" altLang="zh-CN" sz="1200">
                          <a:latin typeface="Roboto Slab" charset="0"/>
                          <a:cs typeface="Roboto Slab" charset="0"/>
                        </a:rPr>
                        <a:t>public</a:t>
                      </a:r>
                      <a:endParaRPr lang="en-US" altLang="zh-CN" sz="1200">
                        <a:latin typeface="Roboto Slab" charset="0"/>
                        <a:cs typeface="Roboto Slab" charset="0"/>
                      </a:endParaRPr>
                    </a:p>
                  </a:txBody>
                  <a:tcPr anchor="ctr" anchorCtr="0"/>
                </a:tc>
                <a:tc>
                  <a:txBody>
                    <a:bodyPr/>
                    <a:p>
                      <a:pPr algn="l">
                        <a:buClrTx/>
                        <a:buSzTx/>
                        <a:buNone/>
                      </a:pPr>
                      <a:r>
                        <a:rPr lang="zh-CN" altLang="en-US" sz="1200">
                          <a:latin typeface="微软雅黑" panose="020B0503020204020204" charset="-122"/>
                          <a:ea typeface="微软雅黑" panose="020B0503020204020204" charset="-122"/>
                        </a:rPr>
                        <a:t>代理服务器和本地都可以存</a:t>
                      </a:r>
                      <a:endParaRPr lang="zh-CN" altLang="en-US" sz="1200">
                        <a:latin typeface="微软雅黑" panose="020B0503020204020204" charset="-122"/>
                        <a:ea typeface="微软雅黑" panose="020B0503020204020204" charset="-122"/>
                      </a:endParaRPr>
                    </a:p>
                  </a:txBody>
                  <a:tcPr anchor="ctr" anchorCtr="0"/>
                </a:tc>
              </a:tr>
              <a:tr h="336550">
                <a:tc vMerge="1">
                  <a:tcPr anchor="ctr" anchorCtr="0"/>
                </a:tc>
                <a:tc>
                  <a:txBody>
                    <a:bodyPr/>
                    <a:p>
                      <a:pPr algn="ctr">
                        <a:buNone/>
                      </a:pPr>
                      <a:r>
                        <a:rPr lang="en-US" altLang="zh-CN" sz="1200">
                          <a:latin typeface="Roboto Slab" charset="0"/>
                          <a:cs typeface="Roboto Slab" charset="0"/>
                        </a:rPr>
                        <a:t>private</a:t>
                      </a:r>
                      <a:endParaRPr lang="en-US" altLang="zh-CN" sz="1200">
                        <a:latin typeface="Roboto Slab" charset="0"/>
                        <a:cs typeface="Roboto Slab" charset="0"/>
                      </a:endParaRPr>
                    </a:p>
                  </a:txBody>
                  <a:tcPr anchor="ctr" anchorCtr="0"/>
                </a:tc>
                <a:tc>
                  <a:txBody>
                    <a:bodyPr/>
                    <a:p>
                      <a:pPr algn="l">
                        <a:buClrTx/>
                        <a:buSzTx/>
                        <a:buNone/>
                      </a:pPr>
                      <a:r>
                        <a:rPr lang="zh-CN" altLang="en-US" sz="1200">
                          <a:latin typeface="微软雅黑" panose="020B0503020204020204" charset="-122"/>
                          <a:ea typeface="微软雅黑" panose="020B0503020204020204" charset="-122"/>
                        </a:rPr>
                        <a:t>本地得存</a:t>
                      </a:r>
                      <a:endParaRPr lang="zh-CN" altLang="en-US" sz="1200">
                        <a:latin typeface="微软雅黑" panose="020B0503020204020204" charset="-122"/>
                        <a:ea typeface="微软雅黑" panose="020B0503020204020204" charset="-122"/>
                      </a:endParaRPr>
                    </a:p>
                  </a:txBody>
                  <a:tcPr anchor="ctr" anchorCtr="0"/>
                </a:tc>
              </a:tr>
              <a:tr h="476250">
                <a:tc vMerge="1">
                  <a:tcPr anchor="ctr" anchorCtr="0"/>
                </a:tc>
                <a:tc>
                  <a:txBody>
                    <a:bodyPr/>
                    <a:p>
                      <a:pPr algn="ctr">
                        <a:buNone/>
                      </a:pPr>
                      <a:r>
                        <a:rPr lang="en-US" altLang="zh-CN" sz="1200">
                          <a:latin typeface="Roboto Slab" charset="0"/>
                          <a:cs typeface="Roboto Slab" charset="0"/>
                        </a:rPr>
                        <a:t>max-age=xxx</a:t>
                      </a:r>
                      <a:endParaRPr lang="en-US" altLang="zh-CN" sz="1200">
                        <a:latin typeface="Roboto Slab" charset="0"/>
                        <a:cs typeface="Roboto Slab" charset="0"/>
                      </a:endParaRPr>
                    </a:p>
                  </a:txBody>
                  <a:tcPr anchor="ctr" anchorCtr="0"/>
                </a:tc>
                <a:tc>
                  <a:txBody>
                    <a:bodyPr/>
                    <a:p>
                      <a:pPr algn="l">
                        <a:buClrTx/>
                        <a:buSzTx/>
                        <a:buNone/>
                      </a:pPr>
                      <a:r>
                        <a:rPr lang="zh-CN" altLang="en-US" sz="1200">
                          <a:latin typeface="微软雅黑" panose="020B0503020204020204" charset="-122"/>
                          <a:ea typeface="微软雅黑" panose="020B0503020204020204" charset="-122"/>
                        </a:rPr>
                        <a:t>本资源</a:t>
                      </a:r>
                      <a:r>
                        <a:rPr lang="en-US" altLang="zh-CN" sz="1200">
                          <a:latin typeface="微软雅黑" panose="020B0503020204020204" charset="-122"/>
                          <a:ea typeface="微软雅黑" panose="020B0503020204020204" charset="-122"/>
                        </a:rPr>
                        <a:t>xxx</a:t>
                      </a:r>
                      <a:r>
                        <a:rPr lang="zh-CN" altLang="en-US" sz="1200">
                          <a:latin typeface="微软雅黑" panose="020B0503020204020204" charset="-122"/>
                          <a:ea typeface="微软雅黑" panose="020B0503020204020204" charset="-122"/>
                        </a:rPr>
                        <a:t>秒后过期，期间我可以存着反复用</a:t>
                      </a:r>
                      <a:endParaRPr lang="zh-CN" altLang="en-US" sz="1200">
                        <a:latin typeface="微软雅黑" panose="020B0503020204020204" charset="-122"/>
                        <a:ea typeface="微软雅黑" panose="020B0503020204020204" charset="-122"/>
                      </a:endParaRPr>
                    </a:p>
                  </a:txBody>
                  <a:tcPr anchor="ctr" anchorCtr="0"/>
                </a:tc>
              </a:tr>
              <a:tr h="666115">
                <a:tc>
                  <a:txBody>
                    <a:bodyPr/>
                    <a:p>
                      <a:pPr algn="ctr">
                        <a:buNone/>
                      </a:pPr>
                      <a:r>
                        <a:rPr lang="en-US" altLang="zh-CN" sz="1200">
                          <a:latin typeface="Roboto Slab" charset="0"/>
                          <a:ea typeface="微软雅黑" panose="020B0503020204020204" charset="-122"/>
                          <a:cs typeface="Roboto Slab" charset="0"/>
                        </a:rPr>
                        <a:t>Last-Modified</a:t>
                      </a:r>
                      <a:endParaRPr lang="en-US" altLang="zh-CN" sz="1200">
                        <a:latin typeface="Roboto Slab" charset="0"/>
                        <a:ea typeface="微软雅黑" panose="020B0503020204020204" charset="-122"/>
                        <a:cs typeface="Roboto Slab" charset="0"/>
                      </a:endParaRPr>
                    </a:p>
                  </a:txBody>
                  <a:tcPr anchor="ctr" anchorCtr="0"/>
                </a:tc>
                <a:tc>
                  <a:txBody>
                    <a:bodyPr/>
                    <a:p>
                      <a:pPr algn="ctr">
                        <a:buNone/>
                      </a:pPr>
                      <a:r>
                        <a:rPr lang="en-US" altLang="zh-CN" sz="1200">
                          <a:latin typeface="Roboto Slab" charset="0"/>
                          <a:cs typeface="Roboto Slab" charset="0"/>
                        </a:rPr>
                        <a:t>xxx</a:t>
                      </a:r>
                      <a:endParaRPr lang="en-US" altLang="zh-CN" sz="1200">
                        <a:latin typeface="Roboto Slab" charset="0"/>
                        <a:cs typeface="Roboto Slab" charset="0"/>
                      </a:endParaRPr>
                    </a:p>
                  </a:txBody>
                  <a:tcPr anchor="ctr" anchorCtr="0"/>
                </a:tc>
                <a:tc>
                  <a:txBody>
                    <a:bodyPr/>
                    <a:p>
                      <a:pPr algn="l">
                        <a:buClrTx/>
                        <a:buSzTx/>
                        <a:buNone/>
                      </a:pPr>
                      <a:r>
                        <a:rPr lang="zh-CN" altLang="en-US" sz="1200">
                          <a:latin typeface="微软雅黑" panose="020B0503020204020204" charset="-122"/>
                          <a:ea typeface="微软雅黑" panose="020B0503020204020204" charset="-122"/>
                        </a:rPr>
                        <a:t>本地得存，下一次请求时带上</a:t>
                      </a:r>
                      <a:r>
                        <a:rPr lang="en-US" altLang="zh-CN" sz="1200" b="1">
                          <a:solidFill>
                            <a:srgbClr val="FFC000"/>
                          </a:solidFill>
                          <a:latin typeface="微软雅黑" panose="020B0503020204020204" charset="-122"/>
                          <a:ea typeface="微软雅黑" panose="020B0503020204020204" charset="-122"/>
                        </a:rPr>
                        <a:t>If-Modified-Since:xxx</a:t>
                      </a:r>
                      <a:r>
                        <a:rPr lang="zh-CN" altLang="en-US" sz="1200">
                          <a:latin typeface="微软雅黑" panose="020B0503020204020204" charset="-122"/>
                          <a:ea typeface="微软雅黑" panose="020B0503020204020204" charset="-122"/>
                        </a:rPr>
                        <a:t>让服务器检查一下本地资源能否继续用</a:t>
                      </a:r>
                      <a:endParaRPr lang="zh-CN" altLang="en-US" sz="1200">
                        <a:latin typeface="微软雅黑" panose="020B0503020204020204" charset="-122"/>
                        <a:ea typeface="微软雅黑" panose="020B0503020204020204" charset="-122"/>
                      </a:endParaRPr>
                    </a:p>
                  </a:txBody>
                  <a:tcPr anchor="ctr" anchorCtr="0"/>
                </a:tc>
              </a:tr>
              <a:tr h="666115">
                <a:tc>
                  <a:txBody>
                    <a:bodyPr/>
                    <a:p>
                      <a:pPr algn="ctr">
                        <a:buNone/>
                      </a:pPr>
                      <a:r>
                        <a:rPr lang="en-US" altLang="zh-CN" sz="1200">
                          <a:latin typeface="Roboto Slab" charset="0"/>
                          <a:ea typeface="微软雅黑" panose="020B0503020204020204" charset="-122"/>
                          <a:cs typeface="Roboto Slab" charset="0"/>
                        </a:rPr>
                        <a:t>Etag</a:t>
                      </a:r>
                      <a:endParaRPr lang="en-US" altLang="zh-CN" sz="1200">
                        <a:latin typeface="Roboto Slab" charset="0"/>
                        <a:ea typeface="微软雅黑" panose="020B0503020204020204" charset="-122"/>
                        <a:cs typeface="Roboto Slab" charset="0"/>
                      </a:endParaRPr>
                    </a:p>
                  </a:txBody>
                  <a:tcPr anchor="ctr" anchorCtr="0"/>
                </a:tc>
                <a:tc>
                  <a:txBody>
                    <a:bodyPr/>
                    <a:p>
                      <a:pPr algn="ctr">
                        <a:buNone/>
                      </a:pPr>
                      <a:r>
                        <a:rPr lang="en-US" altLang="zh-CN" sz="1200">
                          <a:latin typeface="Roboto Slab" charset="0"/>
                          <a:cs typeface="Roboto Slab" charset="0"/>
                        </a:rPr>
                        <a:t>xxx</a:t>
                      </a:r>
                      <a:endParaRPr lang="en-US" altLang="zh-CN" sz="1200">
                        <a:latin typeface="Roboto Slab" charset="0"/>
                        <a:cs typeface="Roboto Slab" charset="0"/>
                      </a:endParaRPr>
                    </a:p>
                  </a:txBody>
                  <a:tcPr anchor="ctr" anchorCtr="0"/>
                </a:tc>
                <a:tc>
                  <a:txBody>
                    <a:bodyPr/>
                    <a:p>
                      <a:pPr algn="l">
                        <a:buClrTx/>
                        <a:buSzTx/>
                        <a:buNone/>
                      </a:pPr>
                      <a:r>
                        <a:rPr lang="zh-CN" altLang="en-US" sz="1200">
                          <a:latin typeface="微软雅黑" panose="020B0503020204020204" charset="-122"/>
                          <a:ea typeface="微软雅黑" panose="020B0503020204020204" charset="-122"/>
                        </a:rPr>
                        <a:t>本地得存，下一次请求时带上</a:t>
                      </a:r>
                      <a:r>
                        <a:rPr lang="en-US" altLang="zh-CN" sz="1200" b="1">
                          <a:solidFill>
                            <a:srgbClr val="FFC000"/>
                          </a:solidFill>
                          <a:latin typeface="微软雅黑" panose="020B0503020204020204" charset="-122"/>
                          <a:ea typeface="微软雅黑" panose="020B0503020204020204" charset="-122"/>
                        </a:rPr>
                        <a:t>If-None-Match:xxx</a:t>
                      </a:r>
                      <a:r>
                        <a:rPr lang="zh-CN" altLang="en-US" sz="1200">
                          <a:latin typeface="微软雅黑" panose="020B0503020204020204" charset="-122"/>
                          <a:ea typeface="微软雅黑" panose="020B0503020204020204" charset="-122"/>
                        </a:rPr>
                        <a:t>让服务器检查一下本地资源能否继续用</a:t>
                      </a:r>
                      <a:endParaRPr lang="zh-CN" altLang="en-US" sz="1200">
                        <a:latin typeface="微软雅黑" panose="020B0503020204020204" charset="-122"/>
                        <a:ea typeface="微软雅黑" panose="020B0503020204020204" charset="-122"/>
                      </a:endParaRPr>
                    </a:p>
                  </a:txBody>
                  <a:tcPr anchor="ctr" anchorCtr="0"/>
                </a:tc>
              </a:tr>
            </a:tbl>
          </a:graphicData>
        </a:graphic>
      </p:graphicFrame>
      <p:pic>
        <p:nvPicPr>
          <p:cNvPr id="19497" name="Picture 44" descr="faceQ左视-无嘴"/>
          <p:cNvPicPr>
            <a:picLocks noChangeAspect="1"/>
          </p:cNvPicPr>
          <p:nvPr/>
        </p:nvPicPr>
        <p:blipFill>
          <a:blip r:embed="rId2"/>
          <a:stretch>
            <a:fillRect/>
          </a:stretch>
        </p:blipFill>
        <p:spPr>
          <a:xfrm>
            <a:off x="2199640" y="3242945"/>
            <a:ext cx="892175" cy="946150"/>
          </a:xfrm>
          <a:prstGeom prst="rect">
            <a:avLst/>
          </a:prstGeom>
          <a:noFill/>
          <a:ln w="9525">
            <a:noFill/>
          </a:ln>
        </p:spPr>
      </p:pic>
      <p:pic>
        <p:nvPicPr>
          <p:cNvPr id="19498" name="图片 11" descr="搜索，放大镜 (1)"/>
          <p:cNvPicPr>
            <a:picLocks noChangeAspect="1"/>
          </p:cNvPicPr>
          <p:nvPr/>
        </p:nvPicPr>
        <p:blipFill>
          <a:blip r:embed="rId3"/>
          <a:stretch>
            <a:fillRect/>
          </a:stretch>
        </p:blipFill>
        <p:spPr>
          <a:xfrm>
            <a:off x="466090" y="2439670"/>
            <a:ext cx="1876425" cy="1874838"/>
          </a:xfrm>
          <a:prstGeom prst="rect">
            <a:avLst/>
          </a:prstGeom>
          <a:noFill/>
          <a:ln w="9525">
            <a:noFill/>
          </a:ln>
        </p:spPr>
      </p:pic>
      <p:sp>
        <p:nvSpPr>
          <p:cNvPr id="11265" name="标题 1"/>
          <p:cNvSpPr>
            <a:spLocks noGrp="1"/>
          </p:cNvSpPr>
          <p:nvPr>
            <p:ph type="ctrTitle" idx="4294967295"/>
          </p:nvPr>
        </p:nvSpPr>
        <p:spPr>
          <a:xfrm>
            <a:off x="0" y="69850"/>
            <a:ext cx="3513455" cy="581660"/>
          </a:xfrm>
        </p:spPr>
        <p:txBody>
          <a:bodyPr vert="horz" anchor="ctr"/>
          <a:p>
            <a:pPr algn="l">
              <a:buClrTx/>
              <a:buSzTx/>
              <a:buFontTx/>
            </a:pPr>
            <a:r>
              <a:rPr lang="zh-CN" sz="2400" b="1" kern="1200">
                <a:solidFill>
                  <a:srgbClr val="A5A5A5"/>
                </a:solidFill>
                <a:latin typeface="微软雅黑" panose="020B0503020204020204" charset="-122"/>
                <a:ea typeface="微软雅黑" panose="020B0503020204020204" charset="-122"/>
                <a:cs typeface="+mj-cs"/>
                <a:sym typeface="微软雅黑" panose="020B0503020204020204" charset="-122"/>
              </a:rPr>
              <a:t>缓存控制</a:t>
            </a:r>
            <a:endParaRPr lang="zh-CN" sz="2400" b="1" kern="1200">
              <a:solidFill>
                <a:srgbClr val="A5A5A5"/>
              </a:solidFill>
              <a:latin typeface="微软雅黑" panose="020B0503020204020204" charset="-122"/>
              <a:ea typeface="微软雅黑" panose="020B0503020204020204" charset="-122"/>
              <a:cs typeface="+mj-cs"/>
              <a:sym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p14:dur="500">
        <p:push dir="u"/>
      </p:transition>
    </mc:Choice>
    <mc:Fallback>
      <p:transition>
        <p:push dir="u"/>
      </p:transition>
    </mc:Fallback>
  </mc:AlternateContent>
</p:sld>
</file>

<file path=ppt/tags/tag1.xml><?xml version="1.0" encoding="utf-8"?>
<p:tagLst xmlns:p="http://schemas.openxmlformats.org/presentationml/2006/main">
  <p:tag name="KSO_WM_UNIT_PRESET_TEXT_INDEX" val="0"/>
  <p:tag name="KSO_WM_UNIT_PRESET_TEXT_LEN" val="0"/>
  <p:tag name="KSO_WM_UNIT_NOCLEAR" val="0"/>
  <p:tag name="KSO_WM_UNIT_VALUE" val="43"/>
  <p:tag name="KSO_WM_UNIT_HIGHLIGHT" val="0"/>
  <p:tag name="KSO_WM_UNIT_COMPATIBLE" val="0"/>
  <p:tag name="KSO_WM_UNIT_DIAGRAM_ISNUMVISUAL" val="0"/>
  <p:tag name="KSO_WM_UNIT_DIAGRAM_ISREFERUNIT" val="0"/>
  <p:tag name="KSO_WM_UNIT_TYPE" val="f"/>
  <p:tag name="KSO_WM_UNIT_INDEX" val="1"/>
  <p:tag name="KSO_WM_UNIT_ID" val="OneParaText2_11*f*1"/>
  <p:tag name="KSO_WM_TEMPLATE_CATEGORY" val="OneParaText"/>
  <p:tag name="KSO_WM_TEMPLATE_INDEX" val="2"/>
  <p:tag name="KSO_WM_UNIT_LAYERLEVEL" val="1"/>
  <p:tag name="KSO_WM_TAG_VERSION" val="1.0"/>
  <p:tag name="KSO_WM_BEAUTIFY_FLAG" val="#wm#"/>
  <p:tag name="KSO_WM_UNIT_TEXTBOXSTYLE_GUID" val="{7d5ba0dd-e82a-464e-98ec-6b72313e2baf}"/>
  <p:tag name="KSO_WM_UNIT_TEXTBOXSTYLE_INDEX" val="11"/>
  <p:tag name="KSO_WM_UNIT_TEXTBOXSTYLE_TYPE" val="OneParaTitle"/>
</p:tagLst>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1">
            <a:lumMod val="50000"/>
            <a:lumOff val="50000"/>
          </a:schemeClr>
        </a:solidFill>
        <a:ln>
          <a:noFill/>
        </a:ln>
      </a:spPr>
      <a:bodyPr rtlCol="0" anchor="ctr"/>
      <a:lstStyle>
        <a:defPPr algn="ctr">
          <a:defRPr lang="zh-CN" altLang="en-US"/>
        </a:defPPr>
      </a:lstStyle>
      <a:style>
        <a:lnRef idx="2">
          <a:schemeClr val="accent1">
            <a:shade val="50000"/>
          </a:schemeClr>
        </a:lnRef>
        <a:fillRef idx="1">
          <a:schemeClr val="accent1"/>
        </a:fillRef>
        <a:effectRef idx="0">
          <a:schemeClr val="accent1"/>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5608</Words>
  <Application>WPS 演示</Application>
  <PresentationFormat/>
  <Paragraphs>1160</Paragraphs>
  <Slides>29</Slides>
  <Notes>0</Notes>
  <HiddenSlides>0</HiddenSlides>
  <MMClips>0</MMClips>
  <ScaleCrop>false</ScaleCrop>
  <HeadingPairs>
    <vt:vector size="6" baseType="variant">
      <vt:variant>
        <vt:lpstr>已用的字体</vt:lpstr>
      </vt:variant>
      <vt:variant>
        <vt:i4>20</vt:i4>
      </vt:variant>
      <vt:variant>
        <vt:lpstr>主题</vt:lpstr>
      </vt:variant>
      <vt:variant>
        <vt:i4>2</vt:i4>
      </vt:variant>
      <vt:variant>
        <vt:lpstr>幻灯片标题</vt:lpstr>
      </vt:variant>
      <vt:variant>
        <vt:i4>29</vt:i4>
      </vt:variant>
    </vt:vector>
  </HeadingPairs>
  <TitlesOfParts>
    <vt:vector size="51" baseType="lpstr">
      <vt:lpstr>Arial</vt:lpstr>
      <vt:lpstr>宋体</vt:lpstr>
      <vt:lpstr>Wingdings</vt:lpstr>
      <vt:lpstr>Arial</vt:lpstr>
      <vt:lpstr>Roboto Light</vt:lpstr>
      <vt:lpstr>Roboto</vt:lpstr>
      <vt:lpstr>Microsoft PhagsPa</vt:lpstr>
      <vt:lpstr>Roboto Slab</vt:lpstr>
      <vt:lpstr>微软雅黑</vt:lpstr>
      <vt:lpstr>Calibri</vt:lpstr>
      <vt:lpstr>方正粗宋简体</vt:lpstr>
      <vt:lpstr>Verdana</vt:lpstr>
      <vt:lpstr>黑体</vt:lpstr>
      <vt:lpstr>Courier New</vt:lpstr>
      <vt:lpstr>Segoe UI Light</vt:lpstr>
      <vt:lpstr>Arial Unicode MS</vt:lpstr>
      <vt:lpstr>Segoe UI Semibold</vt:lpstr>
      <vt:lpstr>Segoe UI</vt:lpstr>
      <vt:lpstr>Arial</vt:lpstr>
      <vt:lpstr>Segoe UI Black</vt:lpstr>
      <vt:lpstr>Simple Light</vt:lpstr>
      <vt:lpstr>1_Simple Light</vt:lpstr>
      <vt:lpstr>PowerPoint 演示文稿</vt:lpstr>
      <vt:lpstr>PowerPoint 演示文稿</vt:lpstr>
      <vt:lpstr>关于我</vt:lpstr>
      <vt:lpstr>目录</vt:lpstr>
      <vt:lpstr>输入网址后会发生什么</vt:lpstr>
      <vt:lpstr>DNS 查询</vt:lpstr>
      <vt:lpstr>DNS 查询</vt:lpstr>
      <vt:lpstr>请求资源</vt:lpstr>
      <vt:lpstr>缓存控制</vt:lpstr>
      <vt:lpstr>下次请求相同资源时</vt:lpstr>
      <vt:lpstr>宏观渲染解析步骤</vt:lpstr>
      <vt:lpstr>解析HTML-Tokenizer-DFA</vt:lpstr>
      <vt:lpstr>解析HTML-Parse</vt:lpstr>
      <vt:lpstr>DOM Tree</vt:lpstr>
      <vt:lpstr>解析CSS-Tokenizer</vt:lpstr>
      <vt:lpstr>解析CSS-Parser</vt:lpstr>
      <vt:lpstr>Render Pipeline</vt:lpstr>
      <vt:lpstr>Run JavaScript</vt:lpstr>
      <vt:lpstr>Style Resolver</vt:lpstr>
      <vt:lpstr>Render Object Tree</vt:lpstr>
      <vt:lpstr>Layout</vt:lpstr>
      <vt:lpstr>Stacking Context</vt:lpstr>
      <vt:lpstr>RenderLayer</vt:lpstr>
      <vt:lpstr>RenderLayer Tree</vt:lpstr>
      <vt:lpstr>Compositing Layer</vt:lpstr>
      <vt:lpstr>See it in chrome</vt:lpstr>
      <vt:lpstr>PowerPoint 演示文稿</vt:lpstr>
      <vt:lpstr>我和我的github</vt:lpstr>
      <vt:lpstr>课外阅读</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史文强</cp:lastModifiedBy>
  <cp:revision>398</cp:revision>
  <dcterms:created xsi:type="dcterms:W3CDTF">2019-11-15T23:25:00Z</dcterms:created>
  <dcterms:modified xsi:type="dcterms:W3CDTF">2019-11-24T10:20:38Z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2052-11.1.0.8900</vt:lpwstr>
  </property>
</Properties>
</file>